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147376061" r:id="rId2"/>
    <p:sldId id="2147376062" r:id="rId3"/>
    <p:sldId id="2147376063" r:id="rId4"/>
    <p:sldId id="321" r:id="rId5"/>
    <p:sldId id="8074" r:id="rId6"/>
    <p:sldId id="2147376047" r:id="rId7"/>
    <p:sldId id="2147376052" r:id="rId8"/>
    <p:sldId id="2147376050" r:id="rId9"/>
    <p:sldId id="2147376056" r:id="rId10"/>
    <p:sldId id="2147376059" r:id="rId11"/>
    <p:sldId id="2147376049" r:id="rId12"/>
    <p:sldId id="2147376058" r:id="rId13"/>
    <p:sldId id="2147376057" r:id="rId14"/>
    <p:sldId id="2147376060" r:id="rId15"/>
    <p:sldId id="2147376036" r:id="rId16"/>
  </p:sldIdLst>
  <p:sldSz cx="12192000" cy="6858000"/>
  <p:notesSz cx="6858000" cy="9144000"/>
  <p:embeddedFontLst>
    <p:embeddedFont>
      <p:font typeface="Amazon Ember" panose="020B0603020204020204" pitchFamily="34" charset="0"/>
      <p:regular r:id="rId19"/>
      <p:bold r:id="rId20"/>
      <p:italic r:id="rId21"/>
      <p:boldItalic r:id="rId22"/>
    </p:embeddedFont>
    <p:embeddedFont>
      <p:font typeface="Amazon Ember Display" panose="020F0603020204020204" pitchFamily="34" charset="0"/>
      <p:regular r:id="rId23"/>
      <p:bold r:id="rId24"/>
      <p:italic r:id="rId25"/>
      <p:boldItalic r:id="rId26"/>
    </p:embeddedFont>
    <p:embeddedFont>
      <p:font typeface="Lucida Console" panose="020B0609040504020204" pitchFamily="49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6215" autoAdjust="0"/>
  </p:normalViewPr>
  <p:slideViewPr>
    <p:cSldViewPr snapToGrid="0">
      <p:cViewPr varScale="1">
        <p:scale>
          <a:sx n="124" d="100"/>
          <a:sy n="124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5973E0-1017-7C43-9BF0-A58A1BDB683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FCFF9BA-B59B-4D4B-954B-C5B9ED9AF5E5}">
      <dgm:prSet phldrT="[Text]" custT="1"/>
      <dgm:spPr/>
      <dgm:t>
        <a:bodyPr/>
        <a:lstStyle/>
        <a:p>
          <a:r>
            <a:rPr lang="en-US" sz="2400"/>
            <a:t>Control Plane API</a:t>
          </a:r>
        </a:p>
      </dgm:t>
    </dgm:pt>
    <dgm:pt modelId="{9B951916-A5E2-6F4C-9AD2-13AE3BFF74EC}" type="parTrans" cxnId="{BE91821E-884A-D344-BF67-0276C5620DB5}">
      <dgm:prSet/>
      <dgm:spPr/>
      <dgm:t>
        <a:bodyPr/>
        <a:lstStyle/>
        <a:p>
          <a:endParaRPr lang="en-US"/>
        </a:p>
      </dgm:t>
    </dgm:pt>
    <dgm:pt modelId="{E54C4810-3F25-624B-AB12-5DA107C63717}" type="sibTrans" cxnId="{BE91821E-884A-D344-BF67-0276C5620DB5}">
      <dgm:prSet/>
      <dgm:spPr/>
      <dgm:t>
        <a:bodyPr/>
        <a:lstStyle/>
        <a:p>
          <a:endParaRPr lang="en-US"/>
        </a:p>
      </dgm:t>
    </dgm:pt>
    <dgm:pt modelId="{A78149A9-EF68-8445-BC4D-8F3563F14B8A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Bedrock</a:t>
          </a:r>
          <a:r>
            <a:rPr lang="ko-KR" altLang="en-US">
              <a:solidFill>
                <a:schemeClr val="bg1"/>
              </a:solidFill>
            </a:rPr>
            <a:t> 제어</a:t>
          </a:r>
          <a:r>
            <a:rPr lang="en-US" altLang="ko-KR">
              <a:solidFill>
                <a:schemeClr val="bg1"/>
              </a:solidFill>
            </a:rPr>
            <a:t> </a:t>
          </a:r>
          <a:r>
            <a:rPr lang="ko-KR" altLang="en-US">
              <a:solidFill>
                <a:schemeClr val="bg1"/>
              </a:solidFill>
            </a:rPr>
            <a:t>수행</a:t>
          </a:r>
          <a:endParaRPr lang="en-US">
            <a:solidFill>
              <a:schemeClr val="bg1"/>
            </a:solidFill>
          </a:endParaRPr>
        </a:p>
      </dgm:t>
    </dgm:pt>
    <dgm:pt modelId="{A5D5042F-AE4A-3F4F-96AA-B1859CDD95DC}" type="parTrans" cxnId="{6D0B7C4A-6CF3-2E48-9C3B-48111C9EF4FA}">
      <dgm:prSet/>
      <dgm:spPr/>
      <dgm:t>
        <a:bodyPr/>
        <a:lstStyle/>
        <a:p>
          <a:endParaRPr lang="en-US"/>
        </a:p>
      </dgm:t>
    </dgm:pt>
    <dgm:pt modelId="{FF25B7FF-92F4-A44A-A141-0ECB7F42F8ED}" type="sibTrans" cxnId="{6D0B7C4A-6CF3-2E48-9C3B-48111C9EF4FA}">
      <dgm:prSet/>
      <dgm:spPr/>
      <dgm:t>
        <a:bodyPr/>
        <a:lstStyle/>
        <a:p>
          <a:endParaRPr lang="en-US"/>
        </a:p>
      </dgm:t>
    </dgm:pt>
    <dgm:pt modelId="{3B55987A-56FB-3F49-A6EC-493BFDFA7900}">
      <dgm:prSet phldrT="[Text]"/>
      <dgm:spPr/>
      <dgm:t>
        <a:bodyPr/>
        <a:lstStyle/>
        <a:p>
          <a:r>
            <a:rPr lang="en-US" b="0" i="0">
              <a:solidFill>
                <a:schemeClr val="bg1"/>
              </a:solidFill>
            </a:rPr>
            <a:t>bedrock.[region].amazonaws.com</a:t>
          </a:r>
          <a:endParaRPr lang="en-US">
            <a:solidFill>
              <a:schemeClr val="bg1"/>
            </a:solidFill>
          </a:endParaRPr>
        </a:p>
      </dgm:t>
    </dgm:pt>
    <dgm:pt modelId="{ED1CE4F0-A534-8A47-A893-E735A4366C09}" type="parTrans" cxnId="{B08A8347-D6A3-C641-99DB-3519598FFDA1}">
      <dgm:prSet/>
      <dgm:spPr/>
      <dgm:t>
        <a:bodyPr/>
        <a:lstStyle/>
        <a:p>
          <a:endParaRPr lang="en-US"/>
        </a:p>
      </dgm:t>
    </dgm:pt>
    <dgm:pt modelId="{2C451E10-C8FC-3347-8926-06CCC185FC9F}" type="sibTrans" cxnId="{B08A8347-D6A3-C641-99DB-3519598FFDA1}">
      <dgm:prSet/>
      <dgm:spPr/>
      <dgm:t>
        <a:bodyPr/>
        <a:lstStyle/>
        <a:p>
          <a:endParaRPr lang="en-US"/>
        </a:p>
      </dgm:t>
    </dgm:pt>
    <dgm:pt modelId="{179695A6-DB62-B14C-B2C2-3316BDC43F77}">
      <dgm:prSet phldrT="[Text]" custT="1"/>
      <dgm:spPr/>
      <dgm:t>
        <a:bodyPr/>
        <a:lstStyle/>
        <a:p>
          <a:r>
            <a:rPr lang="en-US" sz="2400"/>
            <a:t>Runtime API</a:t>
          </a:r>
        </a:p>
      </dgm:t>
    </dgm:pt>
    <dgm:pt modelId="{6616E4F6-1E78-B541-9E80-53557C4BB31F}" type="parTrans" cxnId="{9DFCCBD2-F06D-C347-A181-B1D45AE0EC73}">
      <dgm:prSet/>
      <dgm:spPr/>
      <dgm:t>
        <a:bodyPr/>
        <a:lstStyle/>
        <a:p>
          <a:endParaRPr lang="en-US"/>
        </a:p>
      </dgm:t>
    </dgm:pt>
    <dgm:pt modelId="{730C9C50-2F10-714A-BB13-5D232126AE35}" type="sibTrans" cxnId="{9DFCCBD2-F06D-C347-A181-B1D45AE0EC73}">
      <dgm:prSet/>
      <dgm:spPr/>
      <dgm:t>
        <a:bodyPr/>
        <a:lstStyle/>
        <a:p>
          <a:endParaRPr lang="en-US"/>
        </a:p>
      </dgm:t>
    </dgm:pt>
    <dgm:pt modelId="{FD1BC572-1AF6-554C-93E2-E54D8F52D998}">
      <dgm:prSet phldrT="[Text]"/>
      <dgm:spPr/>
      <dgm:t>
        <a:bodyPr/>
        <a:lstStyle/>
        <a:p>
          <a:r>
            <a:rPr lang="en-US" altLang="ko-KR">
              <a:solidFill>
                <a:schemeClr val="accent4">
                  <a:lumMod val="75000"/>
                </a:schemeClr>
              </a:solidFill>
            </a:rPr>
            <a:t>Bedrock Model</a:t>
          </a:r>
          <a:r>
            <a:rPr lang="ko-KR" altLang="en-US">
              <a:solidFill>
                <a:schemeClr val="accent4">
                  <a:lumMod val="75000"/>
                </a:schemeClr>
              </a:solidFill>
            </a:rPr>
            <a:t>에게 추론 요청</a:t>
          </a:r>
          <a:endParaRPr lang="en-US">
            <a:solidFill>
              <a:schemeClr val="accent4">
                <a:lumMod val="75000"/>
              </a:schemeClr>
            </a:solidFill>
          </a:endParaRPr>
        </a:p>
      </dgm:t>
    </dgm:pt>
    <dgm:pt modelId="{F307A1CB-A590-9A41-8AAA-7CFFDE41D127}" type="parTrans" cxnId="{F0E47859-A63E-BC4A-896A-47056F083DC0}">
      <dgm:prSet/>
      <dgm:spPr/>
      <dgm:t>
        <a:bodyPr/>
        <a:lstStyle/>
        <a:p>
          <a:endParaRPr lang="en-US"/>
        </a:p>
      </dgm:t>
    </dgm:pt>
    <dgm:pt modelId="{09CE444B-28F8-B24F-A637-C667E44A63FD}" type="sibTrans" cxnId="{F0E47859-A63E-BC4A-896A-47056F083DC0}">
      <dgm:prSet/>
      <dgm:spPr/>
      <dgm:t>
        <a:bodyPr/>
        <a:lstStyle/>
        <a:p>
          <a:endParaRPr lang="en-US"/>
        </a:p>
      </dgm:t>
    </dgm:pt>
    <dgm:pt modelId="{408B6CEB-DC27-0743-9065-81B8F7A2B060}">
      <dgm:prSet phldrT="[Text]"/>
      <dgm:spPr/>
      <dgm:t>
        <a:bodyPr/>
        <a:lstStyle/>
        <a:p>
          <a:r>
            <a:rPr lang="en-US" b="0" i="0">
              <a:solidFill>
                <a:schemeClr val="bg1"/>
              </a:solidFill>
            </a:rPr>
            <a:t>bedrock-runtime.</a:t>
          </a:r>
          <a:r>
            <a:rPr lang="en-US" altLang="ko-KR" b="0" i="0">
              <a:solidFill>
                <a:schemeClr val="bg1"/>
              </a:solidFill>
            </a:rPr>
            <a:t>[region]</a:t>
          </a:r>
          <a:r>
            <a:rPr lang="en-US" b="0" i="0">
              <a:solidFill>
                <a:schemeClr val="bg1"/>
              </a:solidFill>
            </a:rPr>
            <a:t>.amazonaws.com</a:t>
          </a:r>
          <a:endParaRPr lang="en-US">
            <a:solidFill>
              <a:schemeClr val="bg1"/>
            </a:solidFill>
          </a:endParaRPr>
        </a:p>
      </dgm:t>
    </dgm:pt>
    <dgm:pt modelId="{0CD4F202-3A6A-7D45-A965-DBB7135C6375}" type="parTrans" cxnId="{606F3306-AC2B-B54D-B749-21381A04D51A}">
      <dgm:prSet/>
      <dgm:spPr/>
      <dgm:t>
        <a:bodyPr/>
        <a:lstStyle/>
        <a:p>
          <a:endParaRPr lang="en-US"/>
        </a:p>
      </dgm:t>
    </dgm:pt>
    <dgm:pt modelId="{6F0A9197-2A14-2945-8800-2FF798A8948C}" type="sibTrans" cxnId="{606F3306-AC2B-B54D-B749-21381A04D51A}">
      <dgm:prSet/>
      <dgm:spPr/>
      <dgm:t>
        <a:bodyPr/>
        <a:lstStyle/>
        <a:p>
          <a:endParaRPr lang="en-US"/>
        </a:p>
      </dgm:t>
    </dgm:pt>
    <dgm:pt modelId="{A976F775-CF92-AF42-9EAB-AD39C8499A3D}">
      <dgm:prSet phldrT="[Text]" custT="1"/>
      <dgm:spPr/>
      <dgm:t>
        <a:bodyPr/>
        <a:lstStyle/>
        <a:p>
          <a:r>
            <a:rPr lang="en-US" sz="2400"/>
            <a:t>Agent Build-time API</a:t>
          </a:r>
        </a:p>
      </dgm:t>
    </dgm:pt>
    <dgm:pt modelId="{F6C8EF35-7709-BC40-98BB-9F9B07DDDD47}" type="parTrans" cxnId="{EB282279-51C5-504D-83B9-EAC1F6218166}">
      <dgm:prSet/>
      <dgm:spPr/>
      <dgm:t>
        <a:bodyPr/>
        <a:lstStyle/>
        <a:p>
          <a:endParaRPr lang="en-US"/>
        </a:p>
      </dgm:t>
    </dgm:pt>
    <dgm:pt modelId="{43B5AC5B-7207-5B4F-857C-18BC73AB2B5B}" type="sibTrans" cxnId="{EB282279-51C5-504D-83B9-EAC1F6218166}">
      <dgm:prSet/>
      <dgm:spPr/>
      <dgm:t>
        <a:bodyPr/>
        <a:lstStyle/>
        <a:p>
          <a:endParaRPr lang="en-US"/>
        </a:p>
      </dgm:t>
    </dgm:pt>
    <dgm:pt modelId="{B3555CD5-B925-7C4B-BD27-EE477BFE9EB0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Bedrock Agent </a:t>
          </a:r>
          <a:r>
            <a:rPr lang="ko-KR" altLang="en-US">
              <a:solidFill>
                <a:schemeClr val="bg1"/>
              </a:solidFill>
            </a:rPr>
            <a:t>설정</a:t>
          </a:r>
          <a:r>
            <a:rPr lang="en-US" altLang="ko-KR">
              <a:solidFill>
                <a:schemeClr val="bg1"/>
              </a:solidFill>
            </a:rPr>
            <a:t>,</a:t>
          </a:r>
          <a:r>
            <a:rPr lang="ko-KR" altLang="en-US">
              <a:solidFill>
                <a:schemeClr val="bg1"/>
              </a:solidFill>
            </a:rPr>
            <a:t> 제어 수행</a:t>
          </a:r>
          <a:endParaRPr lang="en-US">
            <a:solidFill>
              <a:schemeClr val="bg1"/>
            </a:solidFill>
          </a:endParaRPr>
        </a:p>
      </dgm:t>
    </dgm:pt>
    <dgm:pt modelId="{805E98B6-ED47-024F-9B5F-4BBB5C698A3B}" type="parTrans" cxnId="{90FA8329-CC4B-1C4E-8682-10134B5FBAB2}">
      <dgm:prSet/>
      <dgm:spPr/>
      <dgm:t>
        <a:bodyPr/>
        <a:lstStyle/>
        <a:p>
          <a:endParaRPr lang="en-US"/>
        </a:p>
      </dgm:t>
    </dgm:pt>
    <dgm:pt modelId="{39F401C0-9C32-2341-A478-E2D8D2986AAD}" type="sibTrans" cxnId="{90FA8329-CC4B-1C4E-8682-10134B5FBAB2}">
      <dgm:prSet/>
      <dgm:spPr/>
      <dgm:t>
        <a:bodyPr/>
        <a:lstStyle/>
        <a:p>
          <a:endParaRPr lang="en-US"/>
        </a:p>
      </dgm:t>
    </dgm:pt>
    <dgm:pt modelId="{A8EE8BAA-7A3C-4145-8CF5-B6D9E49157BC}">
      <dgm:prSet phldrT="[Text]"/>
      <dgm:spPr/>
      <dgm:t>
        <a:bodyPr/>
        <a:lstStyle/>
        <a:p>
          <a:r>
            <a:rPr lang="en-US" b="0" i="0">
              <a:solidFill>
                <a:schemeClr val="bg1"/>
              </a:solidFill>
            </a:rPr>
            <a:t>bedrock-agent.</a:t>
          </a:r>
          <a:r>
            <a:rPr lang="en-US" altLang="ko-KR" b="0" i="0">
              <a:solidFill>
                <a:schemeClr val="bg1"/>
              </a:solidFill>
            </a:rPr>
            <a:t>[region]</a:t>
          </a:r>
          <a:r>
            <a:rPr lang="en-US" b="0" i="0">
              <a:solidFill>
                <a:schemeClr val="bg1"/>
              </a:solidFill>
            </a:rPr>
            <a:t>.amazonaws.com</a:t>
          </a:r>
          <a:endParaRPr lang="en-US">
            <a:solidFill>
              <a:schemeClr val="bg1"/>
            </a:solidFill>
          </a:endParaRPr>
        </a:p>
      </dgm:t>
    </dgm:pt>
    <dgm:pt modelId="{1E82F7F8-7E6C-404A-8A7B-6D9A63AE3D75}" type="parTrans" cxnId="{C49C47D1-7079-EC4D-9257-2264413602B4}">
      <dgm:prSet/>
      <dgm:spPr/>
      <dgm:t>
        <a:bodyPr/>
        <a:lstStyle/>
        <a:p>
          <a:endParaRPr lang="en-US"/>
        </a:p>
      </dgm:t>
    </dgm:pt>
    <dgm:pt modelId="{7B655924-1CE2-B240-AB9E-8793D201A70B}" type="sibTrans" cxnId="{C49C47D1-7079-EC4D-9257-2264413602B4}">
      <dgm:prSet/>
      <dgm:spPr/>
      <dgm:t>
        <a:bodyPr/>
        <a:lstStyle/>
        <a:p>
          <a:endParaRPr lang="en-US"/>
        </a:p>
      </dgm:t>
    </dgm:pt>
    <dgm:pt modelId="{0DC67E5B-D6CB-E141-ABE1-14A9F6124336}">
      <dgm:prSet phldrT="[Text]" custT="1"/>
      <dgm:spPr/>
      <dgm:t>
        <a:bodyPr/>
        <a:lstStyle/>
        <a:p>
          <a:r>
            <a:rPr lang="en-US" sz="2400"/>
            <a:t>Agent Runtime API</a:t>
          </a:r>
        </a:p>
      </dgm:t>
    </dgm:pt>
    <dgm:pt modelId="{71D73DC9-5C6B-FB45-902B-9FF5B2CCEBFA}" type="parTrans" cxnId="{198B2B66-DFD8-CC49-A940-9C976A6E9F20}">
      <dgm:prSet/>
      <dgm:spPr/>
      <dgm:t>
        <a:bodyPr/>
        <a:lstStyle/>
        <a:p>
          <a:endParaRPr lang="en-US"/>
        </a:p>
      </dgm:t>
    </dgm:pt>
    <dgm:pt modelId="{F4C13851-948F-634F-BFF1-C9F35BFC6FC2}" type="sibTrans" cxnId="{198B2B66-DFD8-CC49-A940-9C976A6E9F20}">
      <dgm:prSet/>
      <dgm:spPr/>
      <dgm:t>
        <a:bodyPr/>
        <a:lstStyle/>
        <a:p>
          <a:endParaRPr lang="en-US"/>
        </a:p>
      </dgm:t>
    </dgm:pt>
    <dgm:pt modelId="{0C9F991B-D991-B441-AA29-B93299D69DC3}">
      <dgm:prSet phldrT="[Text]" custT="1"/>
      <dgm:spPr/>
      <dgm:t>
        <a:bodyPr/>
        <a:lstStyle/>
        <a:p>
          <a:r>
            <a:rPr lang="en-US" sz="1800" b="0" i="0">
              <a:solidFill>
                <a:schemeClr val="bg1"/>
              </a:solidFill>
            </a:rPr>
            <a:t>bedrock-agent-runtime.</a:t>
          </a:r>
          <a:r>
            <a:rPr lang="en-US" altLang="ko-KR" sz="1800" b="0" i="0">
              <a:solidFill>
                <a:schemeClr val="bg1"/>
              </a:solidFill>
            </a:rPr>
            <a:t>[region]</a:t>
          </a:r>
          <a:r>
            <a:rPr lang="en-US" sz="1800" b="0" i="0">
              <a:solidFill>
                <a:schemeClr val="bg1"/>
              </a:solidFill>
            </a:rPr>
            <a:t>.amazonaws.com</a:t>
          </a:r>
          <a:endParaRPr lang="en-US" sz="1800">
            <a:solidFill>
              <a:schemeClr val="bg1"/>
            </a:solidFill>
          </a:endParaRPr>
        </a:p>
      </dgm:t>
    </dgm:pt>
    <dgm:pt modelId="{E70BE198-4D53-2346-A0DF-AD32674078A2}" type="parTrans" cxnId="{11ACBE31-EDEE-9C4C-B79B-89531DB44F46}">
      <dgm:prSet/>
      <dgm:spPr/>
      <dgm:t>
        <a:bodyPr/>
        <a:lstStyle/>
        <a:p>
          <a:endParaRPr lang="en-US"/>
        </a:p>
      </dgm:t>
    </dgm:pt>
    <dgm:pt modelId="{1F4CEE77-2257-7143-A67C-B53B550367D3}" type="sibTrans" cxnId="{11ACBE31-EDEE-9C4C-B79B-89531DB44F46}">
      <dgm:prSet/>
      <dgm:spPr/>
      <dgm:t>
        <a:bodyPr/>
        <a:lstStyle/>
        <a:p>
          <a:endParaRPr lang="en-US"/>
        </a:p>
      </dgm:t>
    </dgm:pt>
    <dgm:pt modelId="{60A86B3C-0670-1340-9750-13DABD57A6CE}">
      <dgm:prSet phldrT="[Text]" custT="1"/>
      <dgm:spPr/>
      <dgm:t>
        <a:bodyPr/>
        <a:lstStyle/>
        <a:p>
          <a:r>
            <a:rPr lang="en-US" sz="1800">
              <a:solidFill>
                <a:schemeClr val="accent4">
                  <a:lumMod val="75000"/>
                </a:schemeClr>
              </a:solidFill>
            </a:rPr>
            <a:t>Bedrock Agent</a:t>
          </a:r>
          <a:r>
            <a:rPr lang="ko-KR" altLang="en-US" sz="1800">
              <a:solidFill>
                <a:schemeClr val="accent4">
                  <a:lumMod val="75000"/>
                </a:schemeClr>
              </a:solidFill>
            </a:rPr>
            <a:t> 호출</a:t>
          </a:r>
          <a:endParaRPr lang="en-US" sz="1800">
            <a:solidFill>
              <a:schemeClr val="accent4">
                <a:lumMod val="75000"/>
              </a:schemeClr>
            </a:solidFill>
          </a:endParaRPr>
        </a:p>
      </dgm:t>
    </dgm:pt>
    <dgm:pt modelId="{FA13FABB-0D84-A240-A1A2-211DD469E8BB}" type="parTrans" cxnId="{0D4265CC-50B9-B74B-8B52-FE0CF8B04206}">
      <dgm:prSet/>
      <dgm:spPr/>
      <dgm:t>
        <a:bodyPr/>
        <a:lstStyle/>
        <a:p>
          <a:endParaRPr lang="en-US"/>
        </a:p>
      </dgm:t>
    </dgm:pt>
    <dgm:pt modelId="{654530DE-AF59-A841-936E-A6B49905437B}" type="sibTrans" cxnId="{0D4265CC-50B9-B74B-8B52-FE0CF8B04206}">
      <dgm:prSet/>
      <dgm:spPr/>
      <dgm:t>
        <a:bodyPr/>
        <a:lstStyle/>
        <a:p>
          <a:endParaRPr lang="en-US"/>
        </a:p>
      </dgm:t>
    </dgm:pt>
    <dgm:pt modelId="{EDBFB394-D8F6-C144-B782-FB1E9B633886}" type="pres">
      <dgm:prSet presAssocID="{185973E0-1017-7C43-9BF0-A58A1BDB6830}" presName="Name0" presStyleCnt="0">
        <dgm:presLayoutVars>
          <dgm:dir/>
          <dgm:animLvl val="lvl"/>
          <dgm:resizeHandles val="exact"/>
        </dgm:presLayoutVars>
      </dgm:prSet>
      <dgm:spPr/>
    </dgm:pt>
    <dgm:pt modelId="{D04CB24F-20C1-B043-A45D-DB570E7AF4F3}" type="pres">
      <dgm:prSet presAssocID="{EFCFF9BA-B59B-4D4B-954B-C5B9ED9AF5E5}" presName="linNode" presStyleCnt="0"/>
      <dgm:spPr/>
    </dgm:pt>
    <dgm:pt modelId="{D2312091-4BE2-A142-B881-8B7C5ACC7B8E}" type="pres">
      <dgm:prSet presAssocID="{EFCFF9BA-B59B-4D4B-954B-C5B9ED9AF5E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35D3401-1390-6340-92F6-01930C0E6937}" type="pres">
      <dgm:prSet presAssocID="{EFCFF9BA-B59B-4D4B-954B-C5B9ED9AF5E5}" presName="descendantText" presStyleLbl="alignAccFollowNode1" presStyleIdx="0" presStyleCnt="4">
        <dgm:presLayoutVars>
          <dgm:bulletEnabled val="1"/>
        </dgm:presLayoutVars>
      </dgm:prSet>
      <dgm:spPr/>
    </dgm:pt>
    <dgm:pt modelId="{C0CADDAE-38D1-974A-9FBD-B9B025B15558}" type="pres">
      <dgm:prSet presAssocID="{E54C4810-3F25-624B-AB12-5DA107C63717}" presName="sp" presStyleCnt="0"/>
      <dgm:spPr/>
    </dgm:pt>
    <dgm:pt modelId="{43C9F3A2-DF8F-A34E-AAE2-150ACF4E08ED}" type="pres">
      <dgm:prSet presAssocID="{179695A6-DB62-B14C-B2C2-3316BDC43F77}" presName="linNode" presStyleCnt="0"/>
      <dgm:spPr/>
    </dgm:pt>
    <dgm:pt modelId="{AA4114B3-62FA-D647-B13E-2E05C6E7C501}" type="pres">
      <dgm:prSet presAssocID="{179695A6-DB62-B14C-B2C2-3316BDC43F7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9FD0F30-143B-4B41-9AAC-1AEDA42CDA48}" type="pres">
      <dgm:prSet presAssocID="{179695A6-DB62-B14C-B2C2-3316BDC43F77}" presName="descendantText" presStyleLbl="alignAccFollowNode1" presStyleIdx="1" presStyleCnt="4">
        <dgm:presLayoutVars>
          <dgm:bulletEnabled val="1"/>
        </dgm:presLayoutVars>
      </dgm:prSet>
      <dgm:spPr/>
    </dgm:pt>
    <dgm:pt modelId="{236008B4-CC1F-9C45-8814-1BBAA0D9F0B6}" type="pres">
      <dgm:prSet presAssocID="{730C9C50-2F10-714A-BB13-5D232126AE35}" presName="sp" presStyleCnt="0"/>
      <dgm:spPr/>
    </dgm:pt>
    <dgm:pt modelId="{F01945F2-A169-2B43-A690-2A4B826320E4}" type="pres">
      <dgm:prSet presAssocID="{A976F775-CF92-AF42-9EAB-AD39C8499A3D}" presName="linNode" presStyleCnt="0"/>
      <dgm:spPr/>
    </dgm:pt>
    <dgm:pt modelId="{278A2FF6-14B0-4746-B734-20EB02E1B142}" type="pres">
      <dgm:prSet presAssocID="{A976F775-CF92-AF42-9EAB-AD39C8499A3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0CE94FA-457C-814F-AE97-B47D543DE97A}" type="pres">
      <dgm:prSet presAssocID="{A976F775-CF92-AF42-9EAB-AD39C8499A3D}" presName="descendantText" presStyleLbl="alignAccFollowNode1" presStyleIdx="2" presStyleCnt="4">
        <dgm:presLayoutVars>
          <dgm:bulletEnabled val="1"/>
        </dgm:presLayoutVars>
      </dgm:prSet>
      <dgm:spPr/>
    </dgm:pt>
    <dgm:pt modelId="{1F927A58-4C4D-2E4D-AFE2-DFDBCF05127B}" type="pres">
      <dgm:prSet presAssocID="{43B5AC5B-7207-5B4F-857C-18BC73AB2B5B}" presName="sp" presStyleCnt="0"/>
      <dgm:spPr/>
    </dgm:pt>
    <dgm:pt modelId="{F59EEE04-6167-C74B-95FE-61DE14ED248F}" type="pres">
      <dgm:prSet presAssocID="{0DC67E5B-D6CB-E141-ABE1-14A9F6124336}" presName="linNode" presStyleCnt="0"/>
      <dgm:spPr/>
    </dgm:pt>
    <dgm:pt modelId="{678BF38B-C93D-714F-8ECB-DC5A803B1028}" type="pres">
      <dgm:prSet presAssocID="{0DC67E5B-D6CB-E141-ABE1-14A9F612433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922A650-4AE8-4046-BD03-3FE3D641C388}" type="pres">
      <dgm:prSet presAssocID="{0DC67E5B-D6CB-E141-ABE1-14A9F612433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F8C3C901-3FE2-7A45-8D0B-D13A83F558BB}" type="presOf" srcId="{0C9F991B-D991-B441-AA29-B93299D69DC3}" destId="{0922A650-4AE8-4046-BD03-3FE3D641C388}" srcOrd="0" destOrd="1" presId="urn:microsoft.com/office/officeart/2005/8/layout/vList5"/>
    <dgm:cxn modelId="{20626B03-9482-AF42-A12B-BAA40F2FA8FC}" type="presOf" srcId="{A8EE8BAA-7A3C-4145-8CF5-B6D9E49157BC}" destId="{F0CE94FA-457C-814F-AE97-B47D543DE97A}" srcOrd="0" destOrd="1" presId="urn:microsoft.com/office/officeart/2005/8/layout/vList5"/>
    <dgm:cxn modelId="{606F3306-AC2B-B54D-B749-21381A04D51A}" srcId="{179695A6-DB62-B14C-B2C2-3316BDC43F77}" destId="{408B6CEB-DC27-0743-9065-81B8F7A2B060}" srcOrd="1" destOrd="0" parTransId="{0CD4F202-3A6A-7D45-A965-DBB7135C6375}" sibTransId="{6F0A9197-2A14-2945-8800-2FF798A8948C}"/>
    <dgm:cxn modelId="{83290D07-6655-4A42-9EBA-8E2628F99414}" type="presOf" srcId="{185973E0-1017-7C43-9BF0-A58A1BDB6830}" destId="{EDBFB394-D8F6-C144-B782-FB1E9B633886}" srcOrd="0" destOrd="0" presId="urn:microsoft.com/office/officeart/2005/8/layout/vList5"/>
    <dgm:cxn modelId="{FD0FFD0B-FB6E-0645-8975-7F1B3B08CBEA}" type="presOf" srcId="{179695A6-DB62-B14C-B2C2-3316BDC43F77}" destId="{AA4114B3-62FA-D647-B13E-2E05C6E7C501}" srcOrd="0" destOrd="0" presId="urn:microsoft.com/office/officeart/2005/8/layout/vList5"/>
    <dgm:cxn modelId="{DB234611-B80E-8F4A-A284-803A0C208AFA}" type="presOf" srcId="{A78149A9-EF68-8445-BC4D-8F3563F14B8A}" destId="{F35D3401-1390-6340-92F6-01930C0E6937}" srcOrd="0" destOrd="0" presId="urn:microsoft.com/office/officeart/2005/8/layout/vList5"/>
    <dgm:cxn modelId="{BE91821E-884A-D344-BF67-0276C5620DB5}" srcId="{185973E0-1017-7C43-9BF0-A58A1BDB6830}" destId="{EFCFF9BA-B59B-4D4B-954B-C5B9ED9AF5E5}" srcOrd="0" destOrd="0" parTransId="{9B951916-A5E2-6F4C-9AD2-13AE3BFF74EC}" sibTransId="{E54C4810-3F25-624B-AB12-5DA107C63717}"/>
    <dgm:cxn modelId="{99817C28-55F1-A244-99AC-6F9DD801DBCF}" type="presOf" srcId="{60A86B3C-0670-1340-9750-13DABD57A6CE}" destId="{0922A650-4AE8-4046-BD03-3FE3D641C388}" srcOrd="0" destOrd="0" presId="urn:microsoft.com/office/officeart/2005/8/layout/vList5"/>
    <dgm:cxn modelId="{90FA8329-CC4B-1C4E-8682-10134B5FBAB2}" srcId="{A976F775-CF92-AF42-9EAB-AD39C8499A3D}" destId="{B3555CD5-B925-7C4B-BD27-EE477BFE9EB0}" srcOrd="0" destOrd="0" parTransId="{805E98B6-ED47-024F-9B5F-4BBB5C698A3B}" sibTransId="{39F401C0-9C32-2341-A478-E2D8D2986AAD}"/>
    <dgm:cxn modelId="{11ACBE31-EDEE-9C4C-B79B-89531DB44F46}" srcId="{0DC67E5B-D6CB-E141-ABE1-14A9F6124336}" destId="{0C9F991B-D991-B441-AA29-B93299D69DC3}" srcOrd="1" destOrd="0" parTransId="{E70BE198-4D53-2346-A0DF-AD32674078A2}" sibTransId="{1F4CEE77-2257-7143-A67C-B53B550367D3}"/>
    <dgm:cxn modelId="{178CC838-74D7-6045-AF94-FE1DAAA875CC}" type="presOf" srcId="{3B55987A-56FB-3F49-A6EC-493BFDFA7900}" destId="{F35D3401-1390-6340-92F6-01930C0E6937}" srcOrd="0" destOrd="1" presId="urn:microsoft.com/office/officeart/2005/8/layout/vList5"/>
    <dgm:cxn modelId="{B08A8347-D6A3-C641-99DB-3519598FFDA1}" srcId="{EFCFF9BA-B59B-4D4B-954B-C5B9ED9AF5E5}" destId="{3B55987A-56FB-3F49-A6EC-493BFDFA7900}" srcOrd="1" destOrd="0" parTransId="{ED1CE4F0-A534-8A47-A893-E735A4366C09}" sibTransId="{2C451E10-C8FC-3347-8926-06CCC185FC9F}"/>
    <dgm:cxn modelId="{6D0B7C4A-6CF3-2E48-9C3B-48111C9EF4FA}" srcId="{EFCFF9BA-B59B-4D4B-954B-C5B9ED9AF5E5}" destId="{A78149A9-EF68-8445-BC4D-8F3563F14B8A}" srcOrd="0" destOrd="0" parTransId="{A5D5042F-AE4A-3F4F-96AA-B1859CDD95DC}" sibTransId="{FF25B7FF-92F4-A44A-A141-0ECB7F42F8ED}"/>
    <dgm:cxn modelId="{8CB6D354-CFC6-F343-9D61-CF6104DC6D01}" type="presOf" srcId="{FD1BC572-1AF6-554C-93E2-E54D8F52D998}" destId="{E9FD0F30-143B-4B41-9AAC-1AEDA42CDA48}" srcOrd="0" destOrd="0" presId="urn:microsoft.com/office/officeart/2005/8/layout/vList5"/>
    <dgm:cxn modelId="{F0E47859-A63E-BC4A-896A-47056F083DC0}" srcId="{179695A6-DB62-B14C-B2C2-3316BDC43F77}" destId="{FD1BC572-1AF6-554C-93E2-E54D8F52D998}" srcOrd="0" destOrd="0" parTransId="{F307A1CB-A590-9A41-8AAA-7CFFDE41D127}" sibTransId="{09CE444B-28F8-B24F-A637-C667E44A63FD}"/>
    <dgm:cxn modelId="{198B2B66-DFD8-CC49-A940-9C976A6E9F20}" srcId="{185973E0-1017-7C43-9BF0-A58A1BDB6830}" destId="{0DC67E5B-D6CB-E141-ABE1-14A9F6124336}" srcOrd="3" destOrd="0" parTransId="{71D73DC9-5C6B-FB45-902B-9FF5B2CCEBFA}" sibTransId="{F4C13851-948F-634F-BFF1-C9F35BFC6FC2}"/>
    <dgm:cxn modelId="{EB282279-51C5-504D-83B9-EAC1F6218166}" srcId="{185973E0-1017-7C43-9BF0-A58A1BDB6830}" destId="{A976F775-CF92-AF42-9EAB-AD39C8499A3D}" srcOrd="2" destOrd="0" parTransId="{F6C8EF35-7709-BC40-98BB-9F9B07DDDD47}" sibTransId="{43B5AC5B-7207-5B4F-857C-18BC73AB2B5B}"/>
    <dgm:cxn modelId="{0834927B-6F16-9848-9063-A6A3E64BF797}" type="presOf" srcId="{408B6CEB-DC27-0743-9065-81B8F7A2B060}" destId="{E9FD0F30-143B-4B41-9AAC-1AEDA42CDA48}" srcOrd="0" destOrd="1" presId="urn:microsoft.com/office/officeart/2005/8/layout/vList5"/>
    <dgm:cxn modelId="{EC879683-490F-B847-ABCC-68F25AF5D69A}" type="presOf" srcId="{0DC67E5B-D6CB-E141-ABE1-14A9F6124336}" destId="{678BF38B-C93D-714F-8ECB-DC5A803B1028}" srcOrd="0" destOrd="0" presId="urn:microsoft.com/office/officeart/2005/8/layout/vList5"/>
    <dgm:cxn modelId="{BA35568E-BF1E-7D4A-972E-78AA6B828744}" type="presOf" srcId="{A976F775-CF92-AF42-9EAB-AD39C8499A3D}" destId="{278A2FF6-14B0-4746-B734-20EB02E1B142}" srcOrd="0" destOrd="0" presId="urn:microsoft.com/office/officeart/2005/8/layout/vList5"/>
    <dgm:cxn modelId="{1D22F8A7-842D-A249-A62A-48D7E1D1F71C}" type="presOf" srcId="{B3555CD5-B925-7C4B-BD27-EE477BFE9EB0}" destId="{F0CE94FA-457C-814F-AE97-B47D543DE97A}" srcOrd="0" destOrd="0" presId="urn:microsoft.com/office/officeart/2005/8/layout/vList5"/>
    <dgm:cxn modelId="{0D4265CC-50B9-B74B-8B52-FE0CF8B04206}" srcId="{0DC67E5B-D6CB-E141-ABE1-14A9F6124336}" destId="{60A86B3C-0670-1340-9750-13DABD57A6CE}" srcOrd="0" destOrd="0" parTransId="{FA13FABB-0D84-A240-A1A2-211DD469E8BB}" sibTransId="{654530DE-AF59-A841-936E-A6B49905437B}"/>
    <dgm:cxn modelId="{C49C47D1-7079-EC4D-9257-2264413602B4}" srcId="{A976F775-CF92-AF42-9EAB-AD39C8499A3D}" destId="{A8EE8BAA-7A3C-4145-8CF5-B6D9E49157BC}" srcOrd="1" destOrd="0" parTransId="{1E82F7F8-7E6C-404A-8A7B-6D9A63AE3D75}" sibTransId="{7B655924-1CE2-B240-AB9E-8793D201A70B}"/>
    <dgm:cxn modelId="{9DFCCBD2-F06D-C347-A181-B1D45AE0EC73}" srcId="{185973E0-1017-7C43-9BF0-A58A1BDB6830}" destId="{179695A6-DB62-B14C-B2C2-3316BDC43F77}" srcOrd="1" destOrd="0" parTransId="{6616E4F6-1E78-B541-9E80-53557C4BB31F}" sibTransId="{730C9C50-2F10-714A-BB13-5D232126AE35}"/>
    <dgm:cxn modelId="{C01307D6-4BAC-4446-A642-DF9219F1C495}" type="presOf" srcId="{EFCFF9BA-B59B-4D4B-954B-C5B9ED9AF5E5}" destId="{D2312091-4BE2-A142-B881-8B7C5ACC7B8E}" srcOrd="0" destOrd="0" presId="urn:microsoft.com/office/officeart/2005/8/layout/vList5"/>
    <dgm:cxn modelId="{C60D6932-02D2-2243-BDF6-093577D45ED5}" type="presParOf" srcId="{EDBFB394-D8F6-C144-B782-FB1E9B633886}" destId="{D04CB24F-20C1-B043-A45D-DB570E7AF4F3}" srcOrd="0" destOrd="0" presId="urn:microsoft.com/office/officeart/2005/8/layout/vList5"/>
    <dgm:cxn modelId="{EF09FCC0-E562-4B44-9F2E-50EA3C365C5E}" type="presParOf" srcId="{D04CB24F-20C1-B043-A45D-DB570E7AF4F3}" destId="{D2312091-4BE2-A142-B881-8B7C5ACC7B8E}" srcOrd="0" destOrd="0" presId="urn:microsoft.com/office/officeart/2005/8/layout/vList5"/>
    <dgm:cxn modelId="{EE082B57-FDA0-084E-A8D3-F5D9BBE4FFBE}" type="presParOf" srcId="{D04CB24F-20C1-B043-A45D-DB570E7AF4F3}" destId="{F35D3401-1390-6340-92F6-01930C0E6937}" srcOrd="1" destOrd="0" presId="urn:microsoft.com/office/officeart/2005/8/layout/vList5"/>
    <dgm:cxn modelId="{49C8CE30-0D83-6647-B2BF-CBEA9E09EAF1}" type="presParOf" srcId="{EDBFB394-D8F6-C144-B782-FB1E9B633886}" destId="{C0CADDAE-38D1-974A-9FBD-B9B025B15558}" srcOrd="1" destOrd="0" presId="urn:microsoft.com/office/officeart/2005/8/layout/vList5"/>
    <dgm:cxn modelId="{DD5FB586-1BBE-C144-8260-33AB200AA847}" type="presParOf" srcId="{EDBFB394-D8F6-C144-B782-FB1E9B633886}" destId="{43C9F3A2-DF8F-A34E-AAE2-150ACF4E08ED}" srcOrd="2" destOrd="0" presId="urn:microsoft.com/office/officeart/2005/8/layout/vList5"/>
    <dgm:cxn modelId="{EB728D6A-C296-2642-AEFA-6C30AE92C36A}" type="presParOf" srcId="{43C9F3A2-DF8F-A34E-AAE2-150ACF4E08ED}" destId="{AA4114B3-62FA-D647-B13E-2E05C6E7C501}" srcOrd="0" destOrd="0" presId="urn:microsoft.com/office/officeart/2005/8/layout/vList5"/>
    <dgm:cxn modelId="{F4EC2891-11C7-D241-AB14-4C0989C368CE}" type="presParOf" srcId="{43C9F3A2-DF8F-A34E-AAE2-150ACF4E08ED}" destId="{E9FD0F30-143B-4B41-9AAC-1AEDA42CDA48}" srcOrd="1" destOrd="0" presId="urn:microsoft.com/office/officeart/2005/8/layout/vList5"/>
    <dgm:cxn modelId="{127D1669-0BC9-A34B-AD9F-7116D5070DD6}" type="presParOf" srcId="{EDBFB394-D8F6-C144-B782-FB1E9B633886}" destId="{236008B4-CC1F-9C45-8814-1BBAA0D9F0B6}" srcOrd="3" destOrd="0" presId="urn:microsoft.com/office/officeart/2005/8/layout/vList5"/>
    <dgm:cxn modelId="{FCEFFAA0-176E-4047-9AC6-9CC57B5E3E07}" type="presParOf" srcId="{EDBFB394-D8F6-C144-B782-FB1E9B633886}" destId="{F01945F2-A169-2B43-A690-2A4B826320E4}" srcOrd="4" destOrd="0" presId="urn:microsoft.com/office/officeart/2005/8/layout/vList5"/>
    <dgm:cxn modelId="{1B80353B-FE78-494F-93B5-762466806C9D}" type="presParOf" srcId="{F01945F2-A169-2B43-A690-2A4B826320E4}" destId="{278A2FF6-14B0-4746-B734-20EB02E1B142}" srcOrd="0" destOrd="0" presId="urn:microsoft.com/office/officeart/2005/8/layout/vList5"/>
    <dgm:cxn modelId="{95254BBC-656A-1B4C-9874-1F9D34FA7213}" type="presParOf" srcId="{F01945F2-A169-2B43-A690-2A4B826320E4}" destId="{F0CE94FA-457C-814F-AE97-B47D543DE97A}" srcOrd="1" destOrd="0" presId="urn:microsoft.com/office/officeart/2005/8/layout/vList5"/>
    <dgm:cxn modelId="{4DA3C1CA-BE52-0D40-A39D-8AB9CB9BD335}" type="presParOf" srcId="{EDBFB394-D8F6-C144-B782-FB1E9B633886}" destId="{1F927A58-4C4D-2E4D-AFE2-DFDBCF05127B}" srcOrd="5" destOrd="0" presId="urn:microsoft.com/office/officeart/2005/8/layout/vList5"/>
    <dgm:cxn modelId="{06823CEA-2BC9-F044-9C1F-5F9789E0C2F1}" type="presParOf" srcId="{EDBFB394-D8F6-C144-B782-FB1E9B633886}" destId="{F59EEE04-6167-C74B-95FE-61DE14ED248F}" srcOrd="6" destOrd="0" presId="urn:microsoft.com/office/officeart/2005/8/layout/vList5"/>
    <dgm:cxn modelId="{92662760-E3A8-9643-BD82-0FB8D4D31955}" type="presParOf" srcId="{F59EEE04-6167-C74B-95FE-61DE14ED248F}" destId="{678BF38B-C93D-714F-8ECB-DC5A803B1028}" srcOrd="0" destOrd="0" presId="urn:microsoft.com/office/officeart/2005/8/layout/vList5"/>
    <dgm:cxn modelId="{B961D477-1AA8-7149-8A8B-F4B84AF025F2}" type="presParOf" srcId="{F59EEE04-6167-C74B-95FE-61DE14ED248F}" destId="{0922A650-4AE8-4046-BD03-3FE3D641C38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B5CB54-2BEA-BF4B-B10F-280E93B2986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37F3BCC-C6BC-3745-9B75-D727ED5E97A1}">
      <dgm:prSet phldrT="[Text]"/>
      <dgm:spPr/>
      <dgm:t>
        <a:bodyPr/>
        <a:lstStyle/>
        <a:p>
          <a:r>
            <a:rPr lang="en-US"/>
            <a:t>Pros</a:t>
          </a:r>
        </a:p>
      </dgm:t>
    </dgm:pt>
    <dgm:pt modelId="{260D9D7B-184C-6945-A7C3-1E538EF769F2}" type="parTrans" cxnId="{C8A9F518-29F0-AD4B-9EB3-28D3528E766B}">
      <dgm:prSet/>
      <dgm:spPr/>
      <dgm:t>
        <a:bodyPr/>
        <a:lstStyle/>
        <a:p>
          <a:endParaRPr lang="en-US"/>
        </a:p>
      </dgm:t>
    </dgm:pt>
    <dgm:pt modelId="{62B07C6A-5ED7-FC48-8F8C-9FA411745994}" type="sibTrans" cxnId="{C8A9F518-29F0-AD4B-9EB3-28D3528E766B}">
      <dgm:prSet/>
      <dgm:spPr/>
      <dgm:t>
        <a:bodyPr/>
        <a:lstStyle/>
        <a:p>
          <a:endParaRPr lang="en-US"/>
        </a:p>
      </dgm:t>
    </dgm:pt>
    <dgm:pt modelId="{91C7F44F-653D-7E4A-91B4-82F1F975D797}">
      <dgm:prSet phldrT="[Text]"/>
      <dgm:spPr/>
      <dgm:t>
        <a:bodyPr/>
        <a:lstStyle/>
        <a:p>
          <a:r>
            <a:rPr lang="ko-KR" altLang="en-US"/>
            <a:t>서울 </a:t>
          </a:r>
          <a:r>
            <a:rPr lang="en-US" altLang="ko-KR"/>
            <a:t>Region</a:t>
          </a:r>
          <a:r>
            <a:rPr lang="ko-KR" altLang="en-US"/>
            <a:t>의 부족한</a:t>
          </a:r>
          <a:r>
            <a:rPr lang="en-US" altLang="ko-KR"/>
            <a:t> Bedrock </a:t>
          </a:r>
          <a:r>
            <a:rPr lang="ko-KR" altLang="en-US"/>
            <a:t>리소스 보충 </a:t>
          </a:r>
          <a:endParaRPr lang="en-US"/>
        </a:p>
      </dgm:t>
    </dgm:pt>
    <dgm:pt modelId="{A54D622C-822A-4049-88C9-81270DB4F203}" type="parTrans" cxnId="{D32B0E9A-6008-E440-A6AF-39FEBFE2592B}">
      <dgm:prSet/>
      <dgm:spPr/>
      <dgm:t>
        <a:bodyPr/>
        <a:lstStyle/>
        <a:p>
          <a:endParaRPr lang="en-US"/>
        </a:p>
      </dgm:t>
    </dgm:pt>
    <dgm:pt modelId="{872B51B6-32EF-0240-8EEA-7F9BBC9363AF}" type="sibTrans" cxnId="{D32B0E9A-6008-E440-A6AF-39FEBFE2592B}">
      <dgm:prSet/>
      <dgm:spPr/>
      <dgm:t>
        <a:bodyPr/>
        <a:lstStyle/>
        <a:p>
          <a:endParaRPr lang="en-US"/>
        </a:p>
      </dgm:t>
    </dgm:pt>
    <dgm:pt modelId="{5D88A706-AF86-8841-8F3D-81D3DA47C2D1}">
      <dgm:prSet phldrT="[Text]"/>
      <dgm:spPr/>
      <dgm:t>
        <a:bodyPr/>
        <a:lstStyle/>
        <a:p>
          <a:r>
            <a:rPr lang="en-US"/>
            <a:t>Cons</a:t>
          </a:r>
        </a:p>
      </dgm:t>
    </dgm:pt>
    <dgm:pt modelId="{1939EE96-1476-2047-B660-9BAA15BFF952}" type="parTrans" cxnId="{F2EBAD64-DFDE-0A4F-8DDC-CDAD323CF57B}">
      <dgm:prSet/>
      <dgm:spPr/>
      <dgm:t>
        <a:bodyPr/>
        <a:lstStyle/>
        <a:p>
          <a:endParaRPr lang="en-US"/>
        </a:p>
      </dgm:t>
    </dgm:pt>
    <dgm:pt modelId="{6521E8A7-9017-4D45-98C4-DC855D0A8254}" type="sibTrans" cxnId="{F2EBAD64-DFDE-0A4F-8DDC-CDAD323CF57B}">
      <dgm:prSet/>
      <dgm:spPr/>
      <dgm:t>
        <a:bodyPr/>
        <a:lstStyle/>
        <a:p>
          <a:endParaRPr lang="en-US"/>
        </a:p>
      </dgm:t>
    </dgm:pt>
    <dgm:pt modelId="{CB18531C-E8FC-374C-8033-F26B266DD352}">
      <dgm:prSet phldrT="[Text]"/>
      <dgm:spPr/>
      <dgm:t>
        <a:bodyPr/>
        <a:lstStyle/>
        <a:p>
          <a:r>
            <a:rPr lang="en-US" altLang="ko-KR"/>
            <a:t>Private Network </a:t>
          </a:r>
          <a:r>
            <a:rPr lang="ko-KR" altLang="en-US"/>
            <a:t>구성시</a:t>
          </a:r>
          <a:r>
            <a:rPr lang="en-US" altLang="ko-KR"/>
            <a:t>,</a:t>
          </a:r>
          <a:r>
            <a:rPr lang="ko-KR" altLang="en-US"/>
            <a:t> 각 </a:t>
          </a:r>
          <a:r>
            <a:rPr lang="en-US" altLang="ko-KR"/>
            <a:t>Region</a:t>
          </a:r>
          <a:r>
            <a:rPr lang="ko-KR" altLang="en-US"/>
            <a:t> 별로 별도의 </a:t>
          </a:r>
          <a:r>
            <a:rPr lang="en-US" altLang="ko-KR"/>
            <a:t>Network </a:t>
          </a:r>
          <a:r>
            <a:rPr lang="ko-KR" altLang="en-US"/>
            <a:t>구성 필요</a:t>
          </a:r>
          <a:endParaRPr lang="en-US"/>
        </a:p>
      </dgm:t>
    </dgm:pt>
    <dgm:pt modelId="{92FB7A51-97BB-5347-9ED2-78E2B3BA7C37}" type="parTrans" cxnId="{2575A8F6-ED77-3E44-844F-79EACA0BCE26}">
      <dgm:prSet/>
      <dgm:spPr/>
      <dgm:t>
        <a:bodyPr/>
        <a:lstStyle/>
        <a:p>
          <a:endParaRPr lang="en-US"/>
        </a:p>
      </dgm:t>
    </dgm:pt>
    <dgm:pt modelId="{8AC29EEB-38DC-9A49-9930-B349E2117F86}" type="sibTrans" cxnId="{2575A8F6-ED77-3E44-844F-79EACA0BCE26}">
      <dgm:prSet/>
      <dgm:spPr/>
      <dgm:t>
        <a:bodyPr/>
        <a:lstStyle/>
        <a:p>
          <a:endParaRPr lang="en-US"/>
        </a:p>
      </dgm:t>
    </dgm:pt>
    <dgm:pt modelId="{C0CEAE3E-8882-1444-857D-3361D2294C1A}">
      <dgm:prSet phldrT="[Text]"/>
      <dgm:spPr/>
      <dgm:t>
        <a:bodyPr/>
        <a:lstStyle/>
        <a:p>
          <a:endParaRPr lang="en-US"/>
        </a:p>
      </dgm:t>
    </dgm:pt>
    <dgm:pt modelId="{8D4A7199-99AD-BF46-B7A8-B524095E283A}" type="parTrans" cxnId="{0B83139E-125D-5E45-82E1-18EB45636EAD}">
      <dgm:prSet/>
      <dgm:spPr/>
      <dgm:t>
        <a:bodyPr/>
        <a:lstStyle/>
        <a:p>
          <a:endParaRPr lang="en-US"/>
        </a:p>
      </dgm:t>
    </dgm:pt>
    <dgm:pt modelId="{9A850FAF-AD77-4846-99DE-63BF1939ADD8}" type="sibTrans" cxnId="{0B83139E-125D-5E45-82E1-18EB45636EAD}">
      <dgm:prSet/>
      <dgm:spPr/>
      <dgm:t>
        <a:bodyPr/>
        <a:lstStyle/>
        <a:p>
          <a:endParaRPr lang="en-US"/>
        </a:p>
      </dgm:t>
    </dgm:pt>
    <dgm:pt modelId="{45C4299A-C959-F243-8E5E-444C29F1BE45}">
      <dgm:prSet phldrT="[Text]"/>
      <dgm:spPr/>
      <dgm:t>
        <a:bodyPr/>
        <a:lstStyle/>
        <a:p>
          <a:r>
            <a:rPr lang="en-US"/>
            <a:t>API Quota </a:t>
          </a:r>
          <a:r>
            <a:rPr lang="ko-KR" altLang="en-US"/>
            <a:t>추가 확보 가능 </a:t>
          </a:r>
          <a:r>
            <a:rPr lang="en-US" altLang="ko-KR"/>
            <a:t>(</a:t>
          </a:r>
          <a:r>
            <a:rPr lang="ko-KR" altLang="en-US"/>
            <a:t>각</a:t>
          </a:r>
          <a:r>
            <a:rPr lang="en-US" altLang="ko-KR"/>
            <a:t> Region</a:t>
          </a:r>
          <a:r>
            <a:rPr lang="ko-KR" altLang="en-US"/>
            <a:t>별로 별도의 </a:t>
          </a:r>
          <a:r>
            <a:rPr lang="en-US" altLang="ko-KR"/>
            <a:t>API Quota </a:t>
          </a:r>
          <a:r>
            <a:rPr lang="ko-KR" altLang="en-US"/>
            <a:t>적용</a:t>
          </a:r>
          <a:r>
            <a:rPr lang="en-US" altLang="ko-KR"/>
            <a:t>)</a:t>
          </a:r>
          <a:r>
            <a:rPr lang="ko-KR" altLang="en-US"/>
            <a:t> </a:t>
          </a:r>
          <a:endParaRPr lang="en-US"/>
        </a:p>
      </dgm:t>
    </dgm:pt>
    <dgm:pt modelId="{48FD0A8B-BCA8-E448-A036-F109D4A1154E}" type="parTrans" cxnId="{30D6900B-7B8F-0F44-8DD6-24FCC3D6C1EE}">
      <dgm:prSet/>
      <dgm:spPr/>
      <dgm:t>
        <a:bodyPr/>
        <a:lstStyle/>
        <a:p>
          <a:endParaRPr lang="en-US"/>
        </a:p>
      </dgm:t>
    </dgm:pt>
    <dgm:pt modelId="{55534F8C-4A64-904F-A16D-A138CD6140A4}" type="sibTrans" cxnId="{30D6900B-7B8F-0F44-8DD6-24FCC3D6C1EE}">
      <dgm:prSet/>
      <dgm:spPr/>
      <dgm:t>
        <a:bodyPr/>
        <a:lstStyle/>
        <a:p>
          <a:endParaRPr lang="en-US"/>
        </a:p>
      </dgm:t>
    </dgm:pt>
    <dgm:pt modelId="{F08A62B3-4B1B-BC48-9B63-B30ED8821C62}">
      <dgm:prSet phldrT="[Text]"/>
      <dgm:spPr/>
      <dgm:t>
        <a:bodyPr/>
        <a:lstStyle/>
        <a:p>
          <a:r>
            <a:rPr lang="ko-KR" altLang="en-US"/>
            <a:t>물리적 거리에 따른 </a:t>
          </a:r>
          <a:r>
            <a:rPr lang="en-US" altLang="ko-KR"/>
            <a:t>Latency</a:t>
          </a:r>
          <a:r>
            <a:rPr lang="ko-KR" altLang="en-US"/>
            <a:t> 발생</a:t>
          </a:r>
          <a:endParaRPr lang="en-US"/>
        </a:p>
      </dgm:t>
    </dgm:pt>
    <dgm:pt modelId="{1392064C-4C41-B748-B0C0-750C39C5B4F4}" type="parTrans" cxnId="{29697FEA-9691-B442-B62F-B631BDFCF50E}">
      <dgm:prSet/>
      <dgm:spPr/>
      <dgm:t>
        <a:bodyPr/>
        <a:lstStyle/>
        <a:p>
          <a:endParaRPr lang="en-US"/>
        </a:p>
      </dgm:t>
    </dgm:pt>
    <dgm:pt modelId="{E8857B7F-C6DF-6446-9BA5-D60BD5E5BB16}" type="sibTrans" cxnId="{29697FEA-9691-B442-B62F-B631BDFCF50E}">
      <dgm:prSet/>
      <dgm:spPr/>
      <dgm:t>
        <a:bodyPr/>
        <a:lstStyle/>
        <a:p>
          <a:endParaRPr lang="en-US"/>
        </a:p>
      </dgm:t>
    </dgm:pt>
    <dgm:pt modelId="{83FD0B5D-2D40-0640-9FB6-59D08B7160BB}" type="pres">
      <dgm:prSet presAssocID="{DEB5CB54-2BEA-BF4B-B10F-280E93B2986F}" presName="linear" presStyleCnt="0">
        <dgm:presLayoutVars>
          <dgm:animLvl val="lvl"/>
          <dgm:resizeHandles val="exact"/>
        </dgm:presLayoutVars>
      </dgm:prSet>
      <dgm:spPr/>
    </dgm:pt>
    <dgm:pt modelId="{3C8EF109-6AED-D54C-8397-7BF679714B80}" type="pres">
      <dgm:prSet presAssocID="{D37F3BCC-C6BC-3745-9B75-D727ED5E97A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A9F9DE7-135C-D148-BD00-E338C92B5040}" type="pres">
      <dgm:prSet presAssocID="{D37F3BCC-C6BC-3745-9B75-D727ED5E97A1}" presName="childText" presStyleLbl="revTx" presStyleIdx="0" presStyleCnt="2">
        <dgm:presLayoutVars>
          <dgm:bulletEnabled val="1"/>
        </dgm:presLayoutVars>
      </dgm:prSet>
      <dgm:spPr/>
    </dgm:pt>
    <dgm:pt modelId="{405F4691-983F-4B4E-B69F-37C835E59A86}" type="pres">
      <dgm:prSet presAssocID="{5D88A706-AF86-8841-8F3D-81D3DA47C2D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4C48069-79F3-C841-8E59-27050C65899A}" type="pres">
      <dgm:prSet presAssocID="{5D88A706-AF86-8841-8F3D-81D3DA47C2D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2F5B906-2945-124A-ABD5-C1A1589C1ABE}" type="presOf" srcId="{5D88A706-AF86-8841-8F3D-81D3DA47C2D1}" destId="{405F4691-983F-4B4E-B69F-37C835E59A86}" srcOrd="0" destOrd="0" presId="urn:microsoft.com/office/officeart/2005/8/layout/vList2"/>
    <dgm:cxn modelId="{30D6900B-7B8F-0F44-8DD6-24FCC3D6C1EE}" srcId="{D37F3BCC-C6BC-3745-9B75-D727ED5E97A1}" destId="{45C4299A-C959-F243-8E5E-444C29F1BE45}" srcOrd="1" destOrd="0" parTransId="{48FD0A8B-BCA8-E448-A036-F109D4A1154E}" sibTransId="{55534F8C-4A64-904F-A16D-A138CD6140A4}"/>
    <dgm:cxn modelId="{C8A9F518-29F0-AD4B-9EB3-28D3528E766B}" srcId="{DEB5CB54-2BEA-BF4B-B10F-280E93B2986F}" destId="{D37F3BCC-C6BC-3745-9B75-D727ED5E97A1}" srcOrd="0" destOrd="0" parTransId="{260D9D7B-184C-6945-A7C3-1E538EF769F2}" sibTransId="{62B07C6A-5ED7-FC48-8F8C-9FA411745994}"/>
    <dgm:cxn modelId="{9F9D5A2E-AEE4-7A48-A2BE-D942952F99B4}" type="presOf" srcId="{CB18531C-E8FC-374C-8033-F26B266DD352}" destId="{E4C48069-79F3-C841-8E59-27050C65899A}" srcOrd="0" destOrd="0" presId="urn:microsoft.com/office/officeart/2005/8/layout/vList2"/>
    <dgm:cxn modelId="{E9B8A03F-1058-9B45-BA7C-0FC43B86BC56}" type="presOf" srcId="{91C7F44F-653D-7E4A-91B4-82F1F975D797}" destId="{5A9F9DE7-135C-D148-BD00-E338C92B5040}" srcOrd="0" destOrd="0" presId="urn:microsoft.com/office/officeart/2005/8/layout/vList2"/>
    <dgm:cxn modelId="{DD438144-B696-BD49-A258-CC1EE8ED8647}" type="presOf" srcId="{45C4299A-C959-F243-8E5E-444C29F1BE45}" destId="{5A9F9DE7-135C-D148-BD00-E338C92B5040}" srcOrd="0" destOrd="1" presId="urn:microsoft.com/office/officeart/2005/8/layout/vList2"/>
    <dgm:cxn modelId="{F2EBAD64-DFDE-0A4F-8DDC-CDAD323CF57B}" srcId="{DEB5CB54-2BEA-BF4B-B10F-280E93B2986F}" destId="{5D88A706-AF86-8841-8F3D-81D3DA47C2D1}" srcOrd="1" destOrd="0" parTransId="{1939EE96-1476-2047-B660-9BAA15BFF952}" sibTransId="{6521E8A7-9017-4D45-98C4-DC855D0A8254}"/>
    <dgm:cxn modelId="{4F38BB92-2C1A-1647-9532-B76283653967}" type="presOf" srcId="{F08A62B3-4B1B-BC48-9B63-B30ED8821C62}" destId="{E4C48069-79F3-C841-8E59-27050C65899A}" srcOrd="0" destOrd="1" presId="urn:microsoft.com/office/officeart/2005/8/layout/vList2"/>
    <dgm:cxn modelId="{D32B0E9A-6008-E440-A6AF-39FEBFE2592B}" srcId="{D37F3BCC-C6BC-3745-9B75-D727ED5E97A1}" destId="{91C7F44F-653D-7E4A-91B4-82F1F975D797}" srcOrd="0" destOrd="0" parTransId="{A54D622C-822A-4049-88C9-81270DB4F203}" sibTransId="{872B51B6-32EF-0240-8EEA-7F9BBC9363AF}"/>
    <dgm:cxn modelId="{0B83139E-125D-5E45-82E1-18EB45636EAD}" srcId="{D37F3BCC-C6BC-3745-9B75-D727ED5E97A1}" destId="{C0CEAE3E-8882-1444-857D-3361D2294C1A}" srcOrd="2" destOrd="0" parTransId="{8D4A7199-99AD-BF46-B7A8-B524095E283A}" sibTransId="{9A850FAF-AD77-4846-99DE-63BF1939ADD8}"/>
    <dgm:cxn modelId="{840DA1A3-B54B-3844-8049-664CEE53B524}" type="presOf" srcId="{C0CEAE3E-8882-1444-857D-3361D2294C1A}" destId="{5A9F9DE7-135C-D148-BD00-E338C92B5040}" srcOrd="0" destOrd="2" presId="urn:microsoft.com/office/officeart/2005/8/layout/vList2"/>
    <dgm:cxn modelId="{820F32A4-CE5F-9D4B-8C23-9A4DBE208B81}" type="presOf" srcId="{D37F3BCC-C6BC-3745-9B75-D727ED5E97A1}" destId="{3C8EF109-6AED-D54C-8397-7BF679714B80}" srcOrd="0" destOrd="0" presId="urn:microsoft.com/office/officeart/2005/8/layout/vList2"/>
    <dgm:cxn modelId="{439371DE-4064-BB4B-97F8-2A0FDD90A48E}" type="presOf" srcId="{DEB5CB54-2BEA-BF4B-B10F-280E93B2986F}" destId="{83FD0B5D-2D40-0640-9FB6-59D08B7160BB}" srcOrd="0" destOrd="0" presId="urn:microsoft.com/office/officeart/2005/8/layout/vList2"/>
    <dgm:cxn modelId="{29697FEA-9691-B442-B62F-B631BDFCF50E}" srcId="{5D88A706-AF86-8841-8F3D-81D3DA47C2D1}" destId="{F08A62B3-4B1B-BC48-9B63-B30ED8821C62}" srcOrd="1" destOrd="0" parTransId="{1392064C-4C41-B748-B0C0-750C39C5B4F4}" sibTransId="{E8857B7F-C6DF-6446-9BA5-D60BD5E5BB16}"/>
    <dgm:cxn modelId="{2575A8F6-ED77-3E44-844F-79EACA0BCE26}" srcId="{5D88A706-AF86-8841-8F3D-81D3DA47C2D1}" destId="{CB18531C-E8FC-374C-8033-F26B266DD352}" srcOrd="0" destOrd="0" parTransId="{92FB7A51-97BB-5347-9ED2-78E2B3BA7C37}" sibTransId="{8AC29EEB-38DC-9A49-9930-B349E2117F86}"/>
    <dgm:cxn modelId="{CBA7FDA2-5DCC-A64B-9E08-1FAAA9DC8798}" type="presParOf" srcId="{83FD0B5D-2D40-0640-9FB6-59D08B7160BB}" destId="{3C8EF109-6AED-D54C-8397-7BF679714B80}" srcOrd="0" destOrd="0" presId="urn:microsoft.com/office/officeart/2005/8/layout/vList2"/>
    <dgm:cxn modelId="{4699D827-3F09-2343-8CF7-313F21B551B3}" type="presParOf" srcId="{83FD0B5D-2D40-0640-9FB6-59D08B7160BB}" destId="{5A9F9DE7-135C-D148-BD00-E338C92B5040}" srcOrd="1" destOrd="0" presId="urn:microsoft.com/office/officeart/2005/8/layout/vList2"/>
    <dgm:cxn modelId="{D74F4C2F-77DF-304E-861F-B649C64498EA}" type="presParOf" srcId="{83FD0B5D-2D40-0640-9FB6-59D08B7160BB}" destId="{405F4691-983F-4B4E-B69F-37C835E59A86}" srcOrd="2" destOrd="0" presId="urn:microsoft.com/office/officeart/2005/8/layout/vList2"/>
    <dgm:cxn modelId="{249774DA-ABF3-DC4B-81AA-8F5B6517EAF1}" type="presParOf" srcId="{83FD0B5D-2D40-0640-9FB6-59D08B7160BB}" destId="{E4C48069-79F3-C841-8E59-27050C65899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D3401-1390-6340-92F6-01930C0E6937}">
      <dsp:nvSpPr>
        <dsp:cNvPr id="0" name=""/>
        <dsp:cNvSpPr/>
      </dsp:nvSpPr>
      <dsp:spPr>
        <a:xfrm rot="5400000">
          <a:off x="7028607" y="-2967925"/>
          <a:ext cx="865792" cy="702259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bg1"/>
              </a:solidFill>
            </a:rPr>
            <a:t>Bedrock</a:t>
          </a:r>
          <a:r>
            <a:rPr lang="ko-KR" altLang="en-US" sz="1800" kern="1200">
              <a:solidFill>
                <a:schemeClr val="bg1"/>
              </a:solidFill>
            </a:rPr>
            <a:t> 제어</a:t>
          </a:r>
          <a:r>
            <a:rPr lang="en-US" altLang="ko-KR" sz="1800" kern="1200">
              <a:solidFill>
                <a:schemeClr val="bg1"/>
              </a:solidFill>
            </a:rPr>
            <a:t> </a:t>
          </a:r>
          <a:r>
            <a:rPr lang="ko-KR" altLang="en-US" sz="1800" kern="1200">
              <a:solidFill>
                <a:schemeClr val="bg1"/>
              </a:solidFill>
            </a:rPr>
            <a:t>수행</a:t>
          </a:r>
          <a:endParaRPr lang="en-US" sz="1800" kern="120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>
              <a:solidFill>
                <a:schemeClr val="bg1"/>
              </a:solidFill>
            </a:rPr>
            <a:t>bedrock.[region].amazonaws.com</a:t>
          </a:r>
          <a:endParaRPr lang="en-US" sz="1800" kern="1200">
            <a:solidFill>
              <a:schemeClr val="bg1"/>
            </a:solidFill>
          </a:endParaRPr>
        </a:p>
      </dsp:txBody>
      <dsp:txXfrm rot="-5400000">
        <a:off x="3950207" y="152739"/>
        <a:ext cx="6980328" cy="781264"/>
      </dsp:txXfrm>
    </dsp:sp>
    <dsp:sp modelId="{D2312091-4BE2-A142-B881-8B7C5ACC7B8E}">
      <dsp:nvSpPr>
        <dsp:cNvPr id="0" name=""/>
        <dsp:cNvSpPr/>
      </dsp:nvSpPr>
      <dsp:spPr>
        <a:xfrm>
          <a:off x="0" y="2250"/>
          <a:ext cx="3950208" cy="1082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Control Plane API</a:t>
          </a:r>
        </a:p>
      </dsp:txBody>
      <dsp:txXfrm>
        <a:off x="52831" y="55081"/>
        <a:ext cx="3844546" cy="976578"/>
      </dsp:txXfrm>
    </dsp:sp>
    <dsp:sp modelId="{E9FD0F30-143B-4B41-9AAC-1AEDA42CDA48}">
      <dsp:nvSpPr>
        <dsp:cNvPr id="0" name=""/>
        <dsp:cNvSpPr/>
      </dsp:nvSpPr>
      <dsp:spPr>
        <a:xfrm rot="5400000">
          <a:off x="7028607" y="-1831572"/>
          <a:ext cx="865792" cy="702259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>
              <a:solidFill>
                <a:schemeClr val="accent4">
                  <a:lumMod val="75000"/>
                </a:schemeClr>
              </a:solidFill>
            </a:rPr>
            <a:t>Bedrock Model</a:t>
          </a:r>
          <a:r>
            <a:rPr lang="ko-KR" altLang="en-US" sz="1800" kern="1200">
              <a:solidFill>
                <a:schemeClr val="accent4">
                  <a:lumMod val="75000"/>
                </a:schemeClr>
              </a:solidFill>
            </a:rPr>
            <a:t>에게 추론 요청</a:t>
          </a:r>
          <a:endParaRPr lang="en-US" sz="1800" kern="1200">
            <a:solidFill>
              <a:schemeClr val="accent4">
                <a:lumMod val="75000"/>
              </a:schemeClr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>
              <a:solidFill>
                <a:schemeClr val="bg1"/>
              </a:solidFill>
            </a:rPr>
            <a:t>bedrock-runtime.</a:t>
          </a:r>
          <a:r>
            <a:rPr lang="en-US" altLang="ko-KR" sz="1800" b="0" i="0" kern="1200">
              <a:solidFill>
                <a:schemeClr val="bg1"/>
              </a:solidFill>
            </a:rPr>
            <a:t>[region]</a:t>
          </a:r>
          <a:r>
            <a:rPr lang="en-US" sz="1800" b="0" i="0" kern="1200">
              <a:solidFill>
                <a:schemeClr val="bg1"/>
              </a:solidFill>
            </a:rPr>
            <a:t>.amazonaws.com</a:t>
          </a:r>
          <a:endParaRPr lang="en-US" sz="1800" kern="1200">
            <a:solidFill>
              <a:schemeClr val="bg1"/>
            </a:solidFill>
          </a:endParaRPr>
        </a:p>
      </dsp:txBody>
      <dsp:txXfrm rot="-5400000">
        <a:off x="3950207" y="1289092"/>
        <a:ext cx="6980328" cy="781264"/>
      </dsp:txXfrm>
    </dsp:sp>
    <dsp:sp modelId="{AA4114B3-62FA-D647-B13E-2E05C6E7C501}">
      <dsp:nvSpPr>
        <dsp:cNvPr id="0" name=""/>
        <dsp:cNvSpPr/>
      </dsp:nvSpPr>
      <dsp:spPr>
        <a:xfrm>
          <a:off x="0" y="1138603"/>
          <a:ext cx="3950208" cy="1082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Runtime API</a:t>
          </a:r>
        </a:p>
      </dsp:txBody>
      <dsp:txXfrm>
        <a:off x="52831" y="1191434"/>
        <a:ext cx="3844546" cy="976578"/>
      </dsp:txXfrm>
    </dsp:sp>
    <dsp:sp modelId="{F0CE94FA-457C-814F-AE97-B47D543DE97A}">
      <dsp:nvSpPr>
        <dsp:cNvPr id="0" name=""/>
        <dsp:cNvSpPr/>
      </dsp:nvSpPr>
      <dsp:spPr>
        <a:xfrm rot="5400000">
          <a:off x="7028607" y="-695219"/>
          <a:ext cx="865792" cy="702259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bg1"/>
              </a:solidFill>
            </a:rPr>
            <a:t>Bedrock Agent </a:t>
          </a:r>
          <a:r>
            <a:rPr lang="ko-KR" altLang="en-US" sz="1800" kern="1200">
              <a:solidFill>
                <a:schemeClr val="bg1"/>
              </a:solidFill>
            </a:rPr>
            <a:t>설정</a:t>
          </a:r>
          <a:r>
            <a:rPr lang="en-US" altLang="ko-KR" sz="1800" kern="1200">
              <a:solidFill>
                <a:schemeClr val="bg1"/>
              </a:solidFill>
            </a:rPr>
            <a:t>,</a:t>
          </a:r>
          <a:r>
            <a:rPr lang="ko-KR" altLang="en-US" sz="1800" kern="1200">
              <a:solidFill>
                <a:schemeClr val="bg1"/>
              </a:solidFill>
            </a:rPr>
            <a:t> 제어 수행</a:t>
          </a:r>
          <a:endParaRPr lang="en-US" sz="1800" kern="120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>
              <a:solidFill>
                <a:schemeClr val="bg1"/>
              </a:solidFill>
            </a:rPr>
            <a:t>bedrock-agent.</a:t>
          </a:r>
          <a:r>
            <a:rPr lang="en-US" altLang="ko-KR" sz="1800" b="0" i="0" kern="1200">
              <a:solidFill>
                <a:schemeClr val="bg1"/>
              </a:solidFill>
            </a:rPr>
            <a:t>[region]</a:t>
          </a:r>
          <a:r>
            <a:rPr lang="en-US" sz="1800" b="0" i="0" kern="1200">
              <a:solidFill>
                <a:schemeClr val="bg1"/>
              </a:solidFill>
            </a:rPr>
            <a:t>.amazonaws.com</a:t>
          </a:r>
          <a:endParaRPr lang="en-US" sz="1800" kern="1200">
            <a:solidFill>
              <a:schemeClr val="bg1"/>
            </a:solidFill>
          </a:endParaRPr>
        </a:p>
      </dsp:txBody>
      <dsp:txXfrm rot="-5400000">
        <a:off x="3950207" y="2425445"/>
        <a:ext cx="6980328" cy="781264"/>
      </dsp:txXfrm>
    </dsp:sp>
    <dsp:sp modelId="{278A2FF6-14B0-4746-B734-20EB02E1B142}">
      <dsp:nvSpPr>
        <dsp:cNvPr id="0" name=""/>
        <dsp:cNvSpPr/>
      </dsp:nvSpPr>
      <dsp:spPr>
        <a:xfrm>
          <a:off x="0" y="2274956"/>
          <a:ext cx="3950208" cy="1082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Agent Build-time API</a:t>
          </a:r>
        </a:p>
      </dsp:txBody>
      <dsp:txXfrm>
        <a:off x="52831" y="2327787"/>
        <a:ext cx="3844546" cy="976578"/>
      </dsp:txXfrm>
    </dsp:sp>
    <dsp:sp modelId="{0922A650-4AE8-4046-BD03-3FE3D641C388}">
      <dsp:nvSpPr>
        <dsp:cNvPr id="0" name=""/>
        <dsp:cNvSpPr/>
      </dsp:nvSpPr>
      <dsp:spPr>
        <a:xfrm rot="5400000">
          <a:off x="7028607" y="441133"/>
          <a:ext cx="865792" cy="702259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accent4">
                  <a:lumMod val="75000"/>
                </a:schemeClr>
              </a:solidFill>
            </a:rPr>
            <a:t>Bedrock Agent</a:t>
          </a:r>
          <a:r>
            <a:rPr lang="ko-KR" altLang="en-US" sz="1800" kern="1200">
              <a:solidFill>
                <a:schemeClr val="accent4">
                  <a:lumMod val="75000"/>
                </a:schemeClr>
              </a:solidFill>
            </a:rPr>
            <a:t> 호출</a:t>
          </a:r>
          <a:endParaRPr lang="en-US" sz="1800" kern="1200">
            <a:solidFill>
              <a:schemeClr val="accent4">
                <a:lumMod val="75000"/>
              </a:schemeClr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>
              <a:solidFill>
                <a:schemeClr val="bg1"/>
              </a:solidFill>
            </a:rPr>
            <a:t>bedrock-agent-runtime.</a:t>
          </a:r>
          <a:r>
            <a:rPr lang="en-US" altLang="ko-KR" sz="1800" b="0" i="0" kern="1200">
              <a:solidFill>
                <a:schemeClr val="bg1"/>
              </a:solidFill>
            </a:rPr>
            <a:t>[region]</a:t>
          </a:r>
          <a:r>
            <a:rPr lang="en-US" sz="1800" b="0" i="0" kern="1200">
              <a:solidFill>
                <a:schemeClr val="bg1"/>
              </a:solidFill>
            </a:rPr>
            <a:t>.amazonaws.com</a:t>
          </a:r>
          <a:endParaRPr lang="en-US" sz="1800" kern="1200">
            <a:solidFill>
              <a:schemeClr val="bg1"/>
            </a:solidFill>
          </a:endParaRPr>
        </a:p>
      </dsp:txBody>
      <dsp:txXfrm rot="-5400000">
        <a:off x="3950207" y="3561797"/>
        <a:ext cx="6980328" cy="781264"/>
      </dsp:txXfrm>
    </dsp:sp>
    <dsp:sp modelId="{678BF38B-C93D-714F-8ECB-DC5A803B1028}">
      <dsp:nvSpPr>
        <dsp:cNvPr id="0" name=""/>
        <dsp:cNvSpPr/>
      </dsp:nvSpPr>
      <dsp:spPr>
        <a:xfrm>
          <a:off x="0" y="3411308"/>
          <a:ext cx="3950208" cy="1082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Agent Runtime API</a:t>
          </a:r>
        </a:p>
      </dsp:txBody>
      <dsp:txXfrm>
        <a:off x="52831" y="3464139"/>
        <a:ext cx="3844546" cy="976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EF109-6AED-D54C-8397-7BF679714B80}">
      <dsp:nvSpPr>
        <dsp:cNvPr id="0" name=""/>
        <dsp:cNvSpPr/>
      </dsp:nvSpPr>
      <dsp:spPr>
        <a:xfrm>
          <a:off x="0" y="20939"/>
          <a:ext cx="10972800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Pros</a:t>
          </a:r>
        </a:p>
      </dsp:txBody>
      <dsp:txXfrm>
        <a:off x="38381" y="59320"/>
        <a:ext cx="10896038" cy="709478"/>
      </dsp:txXfrm>
    </dsp:sp>
    <dsp:sp modelId="{5A9F9DE7-135C-D148-BD00-E338C92B5040}">
      <dsp:nvSpPr>
        <dsp:cNvPr id="0" name=""/>
        <dsp:cNvSpPr/>
      </dsp:nvSpPr>
      <dsp:spPr>
        <a:xfrm>
          <a:off x="0" y="807180"/>
          <a:ext cx="10972800" cy="16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38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2500" kern="1200"/>
            <a:t>서울 </a:t>
          </a:r>
          <a:r>
            <a:rPr lang="en-US" altLang="ko-KR" sz="2500" kern="1200"/>
            <a:t>Region</a:t>
          </a:r>
          <a:r>
            <a:rPr lang="ko-KR" altLang="en-US" sz="2500" kern="1200"/>
            <a:t>의 부족한</a:t>
          </a:r>
          <a:r>
            <a:rPr lang="en-US" altLang="ko-KR" sz="2500" kern="1200"/>
            <a:t> Bedrock </a:t>
          </a:r>
          <a:r>
            <a:rPr lang="ko-KR" altLang="en-US" sz="2500" kern="1200"/>
            <a:t>리소스 보충 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API Quota </a:t>
          </a:r>
          <a:r>
            <a:rPr lang="ko-KR" altLang="en-US" sz="2500" kern="1200"/>
            <a:t>추가 확보 가능 </a:t>
          </a:r>
          <a:r>
            <a:rPr lang="en-US" altLang="ko-KR" sz="2500" kern="1200"/>
            <a:t>(</a:t>
          </a:r>
          <a:r>
            <a:rPr lang="ko-KR" altLang="en-US" sz="2500" kern="1200"/>
            <a:t>각</a:t>
          </a:r>
          <a:r>
            <a:rPr lang="en-US" altLang="ko-KR" sz="2500" kern="1200"/>
            <a:t> Region</a:t>
          </a:r>
          <a:r>
            <a:rPr lang="ko-KR" altLang="en-US" sz="2500" kern="1200"/>
            <a:t>별로 별도의 </a:t>
          </a:r>
          <a:r>
            <a:rPr lang="en-US" altLang="ko-KR" sz="2500" kern="1200"/>
            <a:t>API Quota </a:t>
          </a:r>
          <a:r>
            <a:rPr lang="ko-KR" altLang="en-US" sz="2500" kern="1200"/>
            <a:t>적용</a:t>
          </a:r>
          <a:r>
            <a:rPr lang="en-US" altLang="ko-KR" sz="2500" kern="1200"/>
            <a:t>)</a:t>
          </a:r>
          <a:r>
            <a:rPr lang="ko-KR" altLang="en-US" sz="2500" kern="1200"/>
            <a:t> 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500" kern="1200"/>
        </a:p>
      </dsp:txBody>
      <dsp:txXfrm>
        <a:off x="0" y="807180"/>
        <a:ext cx="10972800" cy="1656000"/>
      </dsp:txXfrm>
    </dsp:sp>
    <dsp:sp modelId="{405F4691-983F-4B4E-B69F-37C835E59A86}">
      <dsp:nvSpPr>
        <dsp:cNvPr id="0" name=""/>
        <dsp:cNvSpPr/>
      </dsp:nvSpPr>
      <dsp:spPr>
        <a:xfrm>
          <a:off x="0" y="2463180"/>
          <a:ext cx="10972800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Cons</a:t>
          </a:r>
        </a:p>
      </dsp:txBody>
      <dsp:txXfrm>
        <a:off x="38381" y="2501561"/>
        <a:ext cx="10896038" cy="709478"/>
      </dsp:txXfrm>
    </dsp:sp>
    <dsp:sp modelId="{E4C48069-79F3-C841-8E59-27050C65899A}">
      <dsp:nvSpPr>
        <dsp:cNvPr id="0" name=""/>
        <dsp:cNvSpPr/>
      </dsp:nvSpPr>
      <dsp:spPr>
        <a:xfrm>
          <a:off x="0" y="3249420"/>
          <a:ext cx="1097280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38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500" kern="1200"/>
            <a:t>Private Network </a:t>
          </a:r>
          <a:r>
            <a:rPr lang="ko-KR" altLang="en-US" sz="2500" kern="1200"/>
            <a:t>구성시</a:t>
          </a:r>
          <a:r>
            <a:rPr lang="en-US" altLang="ko-KR" sz="2500" kern="1200"/>
            <a:t>,</a:t>
          </a:r>
          <a:r>
            <a:rPr lang="ko-KR" altLang="en-US" sz="2500" kern="1200"/>
            <a:t> 각 </a:t>
          </a:r>
          <a:r>
            <a:rPr lang="en-US" altLang="ko-KR" sz="2500" kern="1200"/>
            <a:t>Region</a:t>
          </a:r>
          <a:r>
            <a:rPr lang="ko-KR" altLang="en-US" sz="2500" kern="1200"/>
            <a:t> 별로 별도의 </a:t>
          </a:r>
          <a:r>
            <a:rPr lang="en-US" altLang="ko-KR" sz="2500" kern="1200"/>
            <a:t>Network </a:t>
          </a:r>
          <a:r>
            <a:rPr lang="ko-KR" altLang="en-US" sz="2500" kern="1200"/>
            <a:t>구성 필요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2500" kern="1200"/>
            <a:t>물리적 거리에 따른 </a:t>
          </a:r>
          <a:r>
            <a:rPr lang="en-US" altLang="ko-KR" sz="2500" kern="1200"/>
            <a:t>Latency</a:t>
          </a:r>
          <a:r>
            <a:rPr lang="ko-KR" altLang="en-US" sz="2500" kern="1200"/>
            <a:t> 발생</a:t>
          </a:r>
          <a:endParaRPr lang="en-US" sz="2500" kern="1200"/>
        </a:p>
      </dsp:txBody>
      <dsp:txXfrm>
        <a:off x="0" y="3249420"/>
        <a:ext cx="10972800" cy="1225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7/15/24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7/15/24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7/15/24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7/15/24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7/15/24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7/15/24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7/15/24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7/15/24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7/15/24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</a:t>
            </a:r>
            <a:r>
              <a:rPr lang="en-US" altLang="ko-KR" sz="600" dirty="0">
                <a:solidFill>
                  <a:schemeClr val="tx2"/>
                </a:solidFill>
              </a:rPr>
              <a:t>3</a:t>
            </a:r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666" r:id="rId16"/>
    <p:sldLayoutId id="2147483667" r:id="rId17"/>
    <p:sldLayoutId id="2147483665" r:id="rId18"/>
    <p:sldLayoutId id="2147483668" r:id="rId19"/>
    <p:sldLayoutId id="2147483653" r:id="rId20"/>
    <p:sldLayoutId id="2147483689" r:id="rId21"/>
    <p:sldLayoutId id="2147483691" r:id="rId22"/>
    <p:sldLayoutId id="2147483690" r:id="rId23"/>
    <p:sldLayoutId id="2147483657" r:id="rId24"/>
    <p:sldLayoutId id="2147483692" r:id="rId25"/>
    <p:sldLayoutId id="2147483694" r:id="rId26"/>
    <p:sldLayoutId id="2147483693" r:id="rId27"/>
    <p:sldLayoutId id="2147483652" r:id="rId28"/>
    <p:sldLayoutId id="2147483669" r:id="rId29"/>
    <p:sldLayoutId id="2147483670" r:id="rId30"/>
    <p:sldLayoutId id="2147483673" r:id="rId31"/>
    <p:sldLayoutId id="2147483651" r:id="rId32"/>
    <p:sldLayoutId id="2147483686" r:id="rId33"/>
    <p:sldLayoutId id="2147483687" r:id="rId34"/>
    <p:sldLayoutId id="2147483688" r:id="rId35"/>
    <p:sldLayoutId id="2147483671" r:id="rId36"/>
    <p:sldLayoutId id="2147483672" r:id="rId37"/>
    <p:sldLayoutId id="2147483695" r:id="rId38"/>
    <p:sldLayoutId id="2147483674" r:id="rId39"/>
    <p:sldLayoutId id="2147483675" r:id="rId40"/>
    <p:sldLayoutId id="2147483656" r:id="rId41"/>
    <p:sldLayoutId id="2147483676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708" r:id="rId55"/>
    <p:sldLayoutId id="2147483678" r:id="rId5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kumimoji="1"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3.svg"/><Relationship Id="rId3" Type="http://schemas.openxmlformats.org/officeDocument/2006/relationships/image" Target="../media/image21.svg"/><Relationship Id="rId7" Type="http://schemas.openxmlformats.org/officeDocument/2006/relationships/image" Target="../media/image37.svg"/><Relationship Id="rId12" Type="http://schemas.openxmlformats.org/officeDocument/2006/relationships/image" Target="../media/image22.png"/><Relationship Id="rId17" Type="http://schemas.openxmlformats.org/officeDocument/2006/relationships/image" Target="../media/image43.svg"/><Relationship Id="rId2" Type="http://schemas.openxmlformats.org/officeDocument/2006/relationships/image" Target="../media/image2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2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3.svg"/><Relationship Id="rId18" Type="http://schemas.openxmlformats.org/officeDocument/2006/relationships/image" Target="../media/image44.png"/><Relationship Id="rId3" Type="http://schemas.openxmlformats.org/officeDocument/2006/relationships/image" Target="../media/image21.svg"/><Relationship Id="rId7" Type="http://schemas.openxmlformats.org/officeDocument/2006/relationships/image" Target="../media/image37.svg"/><Relationship Id="rId12" Type="http://schemas.openxmlformats.org/officeDocument/2006/relationships/image" Target="../media/image22.png"/><Relationship Id="rId17" Type="http://schemas.openxmlformats.org/officeDocument/2006/relationships/image" Target="../media/image43.svg"/><Relationship Id="rId2" Type="http://schemas.openxmlformats.org/officeDocument/2006/relationships/image" Target="../media/image20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25.svg"/><Relationship Id="rId10" Type="http://schemas.openxmlformats.org/officeDocument/2006/relationships/image" Target="../media/image40.png"/><Relationship Id="rId19" Type="http://schemas.openxmlformats.org/officeDocument/2006/relationships/image" Target="../media/image4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E60DC6-5D5B-66DD-6435-1BF27EB42959}"/>
              </a:ext>
            </a:extLst>
          </p:cNvPr>
          <p:cNvSpPr/>
          <p:nvPr/>
        </p:nvSpPr>
        <p:spPr>
          <a:xfrm>
            <a:off x="284985" y="1578542"/>
            <a:ext cx="2615970" cy="4469019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6" name="Graphic 5" descr="AWS account group icon.">
            <a:extLst>
              <a:ext uri="{FF2B5EF4-FFF2-40B4-BE49-F238E27FC236}">
                <a16:creationId xmlns:a16="http://schemas.microsoft.com/office/drawing/2014/main" id="{EB3C6EF0-3BDD-51C9-DF81-8F61AC7ED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84984" y="1578544"/>
            <a:ext cx="381000" cy="381000"/>
          </a:xfrm>
          <a:prstGeom prst="rect">
            <a:avLst/>
          </a:prstGeom>
        </p:spPr>
      </p:pic>
      <p:sp>
        <p:nvSpPr>
          <p:cNvPr id="23" name="Rectangle 22" descr="Region group">
            <a:extLst>
              <a:ext uri="{FF2B5EF4-FFF2-40B4-BE49-F238E27FC236}">
                <a16:creationId xmlns:a16="http://schemas.microsoft.com/office/drawing/2014/main" id="{ECA9FECB-4262-BE94-52C5-945059E3980C}"/>
              </a:ext>
            </a:extLst>
          </p:cNvPr>
          <p:cNvSpPr/>
          <p:nvPr/>
        </p:nvSpPr>
        <p:spPr>
          <a:xfrm>
            <a:off x="178505" y="1070541"/>
            <a:ext cx="2821510" cy="5069134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Seoul Region</a:t>
            </a:r>
          </a:p>
        </p:txBody>
      </p:sp>
      <p:pic>
        <p:nvPicPr>
          <p:cNvPr id="24" name="Graphic 23" descr="Region group icon.">
            <a:extLst>
              <a:ext uri="{FF2B5EF4-FFF2-40B4-BE49-F238E27FC236}">
                <a16:creationId xmlns:a16="http://schemas.microsoft.com/office/drawing/2014/main" id="{8467B98D-9C1F-7DA9-F3A5-6139B1B60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8505" y="1070542"/>
            <a:ext cx="381000" cy="381000"/>
          </a:xfrm>
          <a:prstGeom prst="rect">
            <a:avLst/>
          </a:prstGeom>
        </p:spPr>
      </p:pic>
      <p:pic>
        <p:nvPicPr>
          <p:cNvPr id="25" name="Graphic 24" descr="Instances instance icon for the Amazon EC2 service.">
            <a:extLst>
              <a:ext uri="{FF2B5EF4-FFF2-40B4-BE49-F238E27FC236}">
                <a16:creationId xmlns:a16="http://schemas.microsoft.com/office/drawing/2014/main" id="{A6FB68C8-B2D0-DF1A-FFBC-F6C6791AB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761" y="3088843"/>
            <a:ext cx="457200" cy="457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277A1E-F624-ADF9-EBBB-9BD29C4F64A5}"/>
              </a:ext>
            </a:extLst>
          </p:cNvPr>
          <p:cNvSpPr txBox="1"/>
          <p:nvPr/>
        </p:nvSpPr>
        <p:spPr>
          <a:xfrm>
            <a:off x="665984" y="3546043"/>
            <a:ext cx="618759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Workload</a:t>
            </a:r>
          </a:p>
        </p:txBody>
      </p:sp>
      <p:pic>
        <p:nvPicPr>
          <p:cNvPr id="13" name="Graphic 12" descr="Hosted zone resource icon for the Amazon Route 53 service.">
            <a:extLst>
              <a:ext uri="{FF2B5EF4-FFF2-40B4-BE49-F238E27FC236}">
                <a16:creationId xmlns:a16="http://schemas.microsoft.com/office/drawing/2014/main" id="{BA710151-17FA-B36A-9B10-67324DD4B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0953" y="3088843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DF3B35-47D5-E73A-969D-F89DDEE5FA96}"/>
              </a:ext>
            </a:extLst>
          </p:cNvPr>
          <p:cNvSpPr txBox="1"/>
          <p:nvPr/>
        </p:nvSpPr>
        <p:spPr>
          <a:xfrm>
            <a:off x="1811593" y="3546043"/>
            <a:ext cx="815929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Private</a:t>
            </a:r>
          </a:p>
          <a:p>
            <a:pPr algn="ctr"/>
            <a:r>
              <a:rPr lang="en-KR" sz="1100" dirty="0" err="1"/>
              <a:t>Hosted Zone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(bedrock.in)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36C3B-2E2D-1A3A-18A8-C9F2CAE04074}"/>
              </a:ext>
            </a:extLst>
          </p:cNvPr>
          <p:cNvSpPr/>
          <p:nvPr/>
        </p:nvSpPr>
        <p:spPr>
          <a:xfrm>
            <a:off x="384638" y="2086543"/>
            <a:ext cx="2409636" cy="3849363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Workload VPC</a:t>
            </a:r>
          </a:p>
        </p:txBody>
      </p:sp>
      <p:pic>
        <p:nvPicPr>
          <p:cNvPr id="31" name="Graphic 30" descr="VPC group icon. ">
            <a:extLst>
              <a:ext uri="{FF2B5EF4-FFF2-40B4-BE49-F238E27FC236}">
                <a16:creationId xmlns:a16="http://schemas.microsoft.com/office/drawing/2014/main" id="{4BA4F681-566F-D376-6D3E-5020F01AE5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84638" y="2086544"/>
            <a:ext cx="381000" cy="381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56CC652-731F-E4E6-CA6A-2EA169B3C718}"/>
              </a:ext>
            </a:extLst>
          </p:cNvPr>
          <p:cNvSpPr/>
          <p:nvPr/>
        </p:nvSpPr>
        <p:spPr>
          <a:xfrm>
            <a:off x="475484" y="2580844"/>
            <a:ext cx="2227350" cy="1568167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3" descr="Private subnet group icon. ">
            <a:extLst>
              <a:ext uri="{FF2B5EF4-FFF2-40B4-BE49-F238E27FC236}">
                <a16:creationId xmlns:a16="http://schemas.microsoft.com/office/drawing/2014/main" id="{35920A0F-0263-5CC1-2808-C2292B8ABC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75484" y="2580843"/>
            <a:ext cx="381000" cy="381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F36488D-E9D0-64F3-2DA5-6349B8B8424F}"/>
              </a:ext>
            </a:extLst>
          </p:cNvPr>
          <p:cNvSpPr/>
          <p:nvPr/>
        </p:nvSpPr>
        <p:spPr>
          <a:xfrm>
            <a:off x="475484" y="4264853"/>
            <a:ext cx="2227350" cy="1568167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 Subnet</a:t>
            </a:r>
          </a:p>
        </p:txBody>
      </p:sp>
      <p:pic>
        <p:nvPicPr>
          <p:cNvPr id="38" name="Graphic 37" descr="Private subnet group icon. ">
            <a:extLst>
              <a:ext uri="{FF2B5EF4-FFF2-40B4-BE49-F238E27FC236}">
                <a16:creationId xmlns:a16="http://schemas.microsoft.com/office/drawing/2014/main" id="{3B5713FE-AE90-688E-C112-0305174EB0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75484" y="4264852"/>
            <a:ext cx="381000" cy="381000"/>
          </a:xfrm>
          <a:prstGeom prst="rect">
            <a:avLst/>
          </a:prstGeom>
        </p:spPr>
      </p:pic>
      <p:pic>
        <p:nvPicPr>
          <p:cNvPr id="39" name="Graphic 38" descr="Peering connection resource icon for the Amazon VPC service.&#10;">
            <a:extLst>
              <a:ext uri="{FF2B5EF4-FFF2-40B4-BE49-F238E27FC236}">
                <a16:creationId xmlns:a16="http://schemas.microsoft.com/office/drawing/2014/main" id="{10667A8A-569E-7307-4C85-503CE3CC12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6761" y="4772013"/>
            <a:ext cx="457200" cy="457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C33FF27-9F19-43B8-162D-07D8705483E4}"/>
              </a:ext>
            </a:extLst>
          </p:cNvPr>
          <p:cNvSpPr txBox="1"/>
          <p:nvPr/>
        </p:nvSpPr>
        <p:spPr>
          <a:xfrm>
            <a:off x="580836" y="5232613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US Virginia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pic>
        <p:nvPicPr>
          <p:cNvPr id="42" name="Graphic 41" descr="Peering connection resource icon for the Amazon VPC service.&#10;">
            <a:extLst>
              <a:ext uri="{FF2B5EF4-FFF2-40B4-BE49-F238E27FC236}">
                <a16:creationId xmlns:a16="http://schemas.microsoft.com/office/drawing/2014/main" id="{01981722-70DE-21AF-9C7D-C8C77C0783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74861" y="4772013"/>
            <a:ext cx="457200" cy="4572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16FAF2D-09F6-5F88-4146-ADA10353C5EE}"/>
              </a:ext>
            </a:extLst>
          </p:cNvPr>
          <p:cNvSpPr txBox="1"/>
          <p:nvPr/>
        </p:nvSpPr>
        <p:spPr>
          <a:xfrm>
            <a:off x="1808936" y="5232613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US Oregon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sp>
        <p:nvSpPr>
          <p:cNvPr id="46" name="Rectangle 45" descr="Region group">
            <a:extLst>
              <a:ext uri="{FF2B5EF4-FFF2-40B4-BE49-F238E27FC236}">
                <a16:creationId xmlns:a16="http://schemas.microsoft.com/office/drawing/2014/main" id="{FF7F3406-EC73-6CEE-7721-0484D590E928}"/>
              </a:ext>
            </a:extLst>
          </p:cNvPr>
          <p:cNvSpPr/>
          <p:nvPr/>
        </p:nvSpPr>
        <p:spPr>
          <a:xfrm>
            <a:off x="3309391" y="595721"/>
            <a:ext cx="5806329" cy="2963025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US Virginia Region</a:t>
            </a:r>
          </a:p>
        </p:txBody>
      </p:sp>
      <p:pic>
        <p:nvPicPr>
          <p:cNvPr id="47" name="Graphic 46" descr="Region group icon.">
            <a:extLst>
              <a:ext uri="{FF2B5EF4-FFF2-40B4-BE49-F238E27FC236}">
                <a16:creationId xmlns:a16="http://schemas.microsoft.com/office/drawing/2014/main" id="{FEB454FB-7669-0FC5-F89D-EF581ED3A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09392" y="595721"/>
            <a:ext cx="381000" cy="381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FE298C3-FA11-2104-FA30-5E23D4478699}"/>
              </a:ext>
            </a:extLst>
          </p:cNvPr>
          <p:cNvSpPr/>
          <p:nvPr/>
        </p:nvSpPr>
        <p:spPr>
          <a:xfrm>
            <a:off x="3795323" y="917944"/>
            <a:ext cx="3561066" cy="2550186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50" name="Graphic 49" descr="AWS account group icon.">
            <a:extLst>
              <a:ext uri="{FF2B5EF4-FFF2-40B4-BE49-F238E27FC236}">
                <a16:creationId xmlns:a16="http://schemas.microsoft.com/office/drawing/2014/main" id="{835B6DCC-A658-88CB-271D-BF0511BDB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95323" y="917944"/>
            <a:ext cx="381000" cy="381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E3E4D6E-1712-26F4-433B-E675B881E496}"/>
              </a:ext>
            </a:extLst>
          </p:cNvPr>
          <p:cNvSpPr/>
          <p:nvPr/>
        </p:nvSpPr>
        <p:spPr>
          <a:xfrm>
            <a:off x="7495278" y="1451542"/>
            <a:ext cx="1522104" cy="1519990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AWS Bedrock Account</a:t>
            </a:r>
          </a:p>
        </p:txBody>
      </p:sp>
      <p:pic>
        <p:nvPicPr>
          <p:cNvPr id="52" name="Graphic 51" descr="AWS account group icon.">
            <a:extLst>
              <a:ext uri="{FF2B5EF4-FFF2-40B4-BE49-F238E27FC236}">
                <a16:creationId xmlns:a16="http://schemas.microsoft.com/office/drawing/2014/main" id="{6CCC285E-8ECD-8DC2-C4F6-92265358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5277" y="1451542"/>
            <a:ext cx="381000" cy="366108"/>
          </a:xfrm>
          <a:prstGeom prst="rect">
            <a:avLst/>
          </a:prstGeom>
        </p:spPr>
      </p:pic>
      <p:pic>
        <p:nvPicPr>
          <p:cNvPr id="54" name="Graphic 53" descr="Amazon Bedrock service icon.">
            <a:extLst>
              <a:ext uri="{FF2B5EF4-FFF2-40B4-BE49-F238E27FC236}">
                <a16:creationId xmlns:a16="http://schemas.microsoft.com/office/drawing/2014/main" id="{A28D21D0-BB8D-054B-D18F-7DD6978284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414253" y="2084800"/>
            <a:ext cx="457200" cy="457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7CC97A0-E0CA-D9C3-6396-C70E6120C8D9}"/>
              </a:ext>
            </a:extLst>
          </p:cNvPr>
          <p:cNvSpPr txBox="1"/>
          <p:nvPr/>
        </p:nvSpPr>
        <p:spPr>
          <a:xfrm>
            <a:off x="8383166" y="2546147"/>
            <a:ext cx="519373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Bedrock</a:t>
            </a:r>
          </a:p>
        </p:txBody>
      </p:sp>
      <p:pic>
        <p:nvPicPr>
          <p:cNvPr id="56" name="Graphic 55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801DCA5-4147-914F-BF7C-09AD3FB465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47677" y="2084800"/>
            <a:ext cx="457200" cy="457200"/>
          </a:xfrm>
          <a:prstGeom prst="rect">
            <a:avLst/>
          </a:prstGeom>
        </p:spPr>
      </p:pic>
      <p:pic>
        <p:nvPicPr>
          <p:cNvPr id="61" name="Graphic 60" descr="Endpoints resource icon for the Amazon VPC service.&#10;">
            <a:extLst>
              <a:ext uri="{FF2B5EF4-FFF2-40B4-BE49-F238E27FC236}">
                <a16:creationId xmlns:a16="http://schemas.microsoft.com/office/drawing/2014/main" id="{37B783A5-781A-2AA6-D2F8-58D7B95B86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04093" y="2084800"/>
            <a:ext cx="457200" cy="4572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9DFA84F-EACF-3855-171B-16E7DE88C189}"/>
              </a:ext>
            </a:extLst>
          </p:cNvPr>
          <p:cNvSpPr txBox="1"/>
          <p:nvPr/>
        </p:nvSpPr>
        <p:spPr>
          <a:xfrm>
            <a:off x="6106071" y="2518659"/>
            <a:ext cx="1057982" cy="76944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</a:p>
          <a:p>
            <a:pPr algn="ctr"/>
            <a:r>
              <a:rPr lang="en-KR" sz="1100" dirty="0" err="1"/>
              <a:t>VPC Endpoint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(virginia.runtime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.bedrock.in)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9033AB-23DD-7818-7EAE-59B0040E77FE}"/>
              </a:ext>
            </a:extLst>
          </p:cNvPr>
          <p:cNvCxnSpPr>
            <a:cxnSpLocks/>
            <a:stCxn id="61" idx="3"/>
            <a:endCxn id="56" idx="1"/>
          </p:cNvCxnSpPr>
          <p:nvPr/>
        </p:nvCxnSpPr>
        <p:spPr>
          <a:xfrm>
            <a:off x="6861293" y="2313400"/>
            <a:ext cx="786384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525A01-E7F9-DFF0-1F36-B86E1CDA841A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1203961" y="3317443"/>
            <a:ext cx="786992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3AED250-0576-5BCA-52C7-CEA08A4E6656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>
            <a:off x="8104877" y="2313400"/>
            <a:ext cx="309376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067D5CF-2639-5272-6C4B-95FAD69BDAED}"/>
              </a:ext>
            </a:extLst>
          </p:cNvPr>
          <p:cNvSpPr txBox="1"/>
          <p:nvPr/>
        </p:nvSpPr>
        <p:spPr>
          <a:xfrm>
            <a:off x="7584530" y="2540644"/>
            <a:ext cx="583494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</a:p>
          <a:p>
            <a:pPr algn="ctr"/>
            <a:r>
              <a:rPr lang="en-KR" sz="1100" dirty="0" err="1"/>
              <a:t>Endpoint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BC56C5-DF18-AB83-4D96-7A97612F88F0}"/>
              </a:ext>
            </a:extLst>
          </p:cNvPr>
          <p:cNvSpPr/>
          <p:nvPr/>
        </p:nvSpPr>
        <p:spPr>
          <a:xfrm>
            <a:off x="4280939" y="1246923"/>
            <a:ext cx="2978071" cy="2129770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Bedrock VPC</a:t>
            </a:r>
          </a:p>
        </p:txBody>
      </p:sp>
      <p:pic>
        <p:nvPicPr>
          <p:cNvPr id="80" name="Graphic 79" descr="VPC group icon. ">
            <a:extLst>
              <a:ext uri="{FF2B5EF4-FFF2-40B4-BE49-F238E27FC236}">
                <a16:creationId xmlns:a16="http://schemas.microsoft.com/office/drawing/2014/main" id="{26C21BCD-A46E-CF67-0A00-46DD23AE81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80939" y="1246923"/>
            <a:ext cx="381000" cy="3810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72DA383-91A5-9051-C567-446ED4385A05}"/>
              </a:ext>
            </a:extLst>
          </p:cNvPr>
          <p:cNvCxnSpPr>
            <a:cxnSpLocks/>
            <a:stCxn id="26" idx="2"/>
            <a:endCxn id="39" idx="0"/>
          </p:cNvCxnSpPr>
          <p:nvPr/>
        </p:nvCxnSpPr>
        <p:spPr>
          <a:xfrm flipH="1">
            <a:off x="975361" y="3807653"/>
            <a:ext cx="3" cy="96436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C29E052B-0536-36BA-CBDF-61E77A065247}"/>
              </a:ext>
            </a:extLst>
          </p:cNvPr>
          <p:cNvCxnSpPr>
            <a:cxnSpLocks/>
            <a:stCxn id="26" idx="2"/>
            <a:endCxn id="42" idx="0"/>
          </p:cNvCxnSpPr>
          <p:nvPr/>
        </p:nvCxnSpPr>
        <p:spPr>
          <a:xfrm rot="16200000" flipH="1">
            <a:off x="1107232" y="3675784"/>
            <a:ext cx="964360" cy="1228097"/>
          </a:xfrm>
          <a:prstGeom prst="bentConnector3">
            <a:avLst>
              <a:gd name="adj1" fmla="val 42312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EFDB5407-FCEF-FA81-267A-5BABCD6A7783}"/>
              </a:ext>
            </a:extLst>
          </p:cNvPr>
          <p:cNvSpPr/>
          <p:nvPr/>
        </p:nvSpPr>
        <p:spPr>
          <a:xfrm>
            <a:off x="4763590" y="1604575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100" name="Graphic 99" descr="Private subnet group icon. ">
            <a:extLst>
              <a:ext uri="{FF2B5EF4-FFF2-40B4-BE49-F238E27FC236}">
                <a16:creationId xmlns:a16="http://schemas.microsoft.com/office/drawing/2014/main" id="{DBEE466E-4A92-97AC-5F89-FA3065CEE5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766555" y="1609287"/>
            <a:ext cx="381000" cy="38100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23746C1B-1E67-E4A2-DD8D-C511DABAD75F}"/>
              </a:ext>
            </a:extLst>
          </p:cNvPr>
          <p:cNvSpPr/>
          <p:nvPr/>
        </p:nvSpPr>
        <p:spPr>
          <a:xfrm>
            <a:off x="6039311" y="1604576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03" name="Graphic 102" descr="Private subnet group icon. ">
            <a:extLst>
              <a:ext uri="{FF2B5EF4-FFF2-40B4-BE49-F238E27FC236}">
                <a16:creationId xmlns:a16="http://schemas.microsoft.com/office/drawing/2014/main" id="{52D93394-D26A-A4D6-9269-AD8A8FF0B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042276" y="1609287"/>
            <a:ext cx="381000" cy="381000"/>
          </a:xfrm>
          <a:prstGeom prst="rect">
            <a:avLst/>
          </a:prstGeom>
        </p:spPr>
      </p:pic>
      <p:pic>
        <p:nvPicPr>
          <p:cNvPr id="105" name="Graphic 104" descr="Peering connection resource icon for the Amazon VPC service.&#10;">
            <a:extLst>
              <a:ext uri="{FF2B5EF4-FFF2-40B4-BE49-F238E27FC236}">
                <a16:creationId xmlns:a16="http://schemas.microsoft.com/office/drawing/2014/main" id="{37EDC58F-8EE0-BDC0-305A-0650CD00F7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11598" y="2084800"/>
            <a:ext cx="457200" cy="4572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A9ED600-3EB9-08B4-F199-BD5DD7E22CAA}"/>
              </a:ext>
            </a:extLst>
          </p:cNvPr>
          <p:cNvSpPr txBox="1"/>
          <p:nvPr/>
        </p:nvSpPr>
        <p:spPr>
          <a:xfrm>
            <a:off x="4938776" y="2519780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Seoul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27E6ED1-2F11-F876-6191-047632705D88}"/>
              </a:ext>
            </a:extLst>
          </p:cNvPr>
          <p:cNvCxnSpPr>
            <a:cxnSpLocks/>
            <a:stCxn id="105" idx="3"/>
            <a:endCxn id="61" idx="1"/>
          </p:cNvCxnSpPr>
          <p:nvPr/>
        </p:nvCxnSpPr>
        <p:spPr>
          <a:xfrm>
            <a:off x="5568798" y="2313400"/>
            <a:ext cx="83529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">
            <a:extLst>
              <a:ext uri="{FF2B5EF4-FFF2-40B4-BE49-F238E27FC236}">
                <a16:creationId xmlns:a16="http://schemas.microsoft.com/office/drawing/2014/main" id="{D9DD7EBF-5E6F-512C-E996-A5660F4B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90"/>
            <a:ext cx="10972800" cy="535531"/>
          </a:xfrm>
        </p:spPr>
        <p:txBody>
          <a:bodyPr/>
          <a:lstStyle/>
          <a:p>
            <a:r>
              <a:rPr lang="en-US"/>
              <a:t>Bedrock Multi-region Architecture</a:t>
            </a:r>
            <a:endParaRPr lang="en-KR"/>
          </a:p>
        </p:txBody>
      </p:sp>
      <p:cxnSp>
        <p:nvCxnSpPr>
          <p:cNvPr id="1120" name="Elbow Connector 1119">
            <a:extLst>
              <a:ext uri="{FF2B5EF4-FFF2-40B4-BE49-F238E27FC236}">
                <a16:creationId xmlns:a16="http://schemas.microsoft.com/office/drawing/2014/main" id="{3686C953-32D3-B525-27E8-C7CA45B9C2A8}"/>
              </a:ext>
            </a:extLst>
          </p:cNvPr>
          <p:cNvCxnSpPr>
            <a:cxnSpLocks/>
            <a:stCxn id="40" idx="2"/>
            <a:endCxn id="105" idx="1"/>
          </p:cNvCxnSpPr>
          <p:nvPr/>
        </p:nvCxnSpPr>
        <p:spPr>
          <a:xfrm rot="5400000" flipH="1" flipV="1">
            <a:off x="1367535" y="1919437"/>
            <a:ext cx="3350100" cy="4138026"/>
          </a:xfrm>
          <a:prstGeom prst="bentConnector4">
            <a:avLst>
              <a:gd name="adj1" fmla="val -18873"/>
              <a:gd name="adj2" fmla="val 5275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Rectangle 1129" descr="Region group">
            <a:extLst>
              <a:ext uri="{FF2B5EF4-FFF2-40B4-BE49-F238E27FC236}">
                <a16:creationId xmlns:a16="http://schemas.microsoft.com/office/drawing/2014/main" id="{EE221600-6872-CC78-06B3-ECB8DD498A62}"/>
              </a:ext>
            </a:extLst>
          </p:cNvPr>
          <p:cNvSpPr/>
          <p:nvPr/>
        </p:nvSpPr>
        <p:spPr>
          <a:xfrm>
            <a:off x="3309391" y="3765207"/>
            <a:ext cx="5806329" cy="2963025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US Oregon Region</a:t>
            </a:r>
          </a:p>
        </p:txBody>
      </p:sp>
      <p:pic>
        <p:nvPicPr>
          <p:cNvPr id="1131" name="Graphic 1130" descr="Region group icon.">
            <a:extLst>
              <a:ext uri="{FF2B5EF4-FFF2-40B4-BE49-F238E27FC236}">
                <a16:creationId xmlns:a16="http://schemas.microsoft.com/office/drawing/2014/main" id="{6468879F-EB3D-F096-98E3-13E743849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09392" y="3765207"/>
            <a:ext cx="381000" cy="381000"/>
          </a:xfrm>
          <a:prstGeom prst="rect">
            <a:avLst/>
          </a:prstGeom>
        </p:spPr>
      </p:pic>
      <p:sp>
        <p:nvSpPr>
          <p:cNvPr id="1132" name="Rectangle 1131">
            <a:extLst>
              <a:ext uri="{FF2B5EF4-FFF2-40B4-BE49-F238E27FC236}">
                <a16:creationId xmlns:a16="http://schemas.microsoft.com/office/drawing/2014/main" id="{0CDB3F41-1FE0-066A-DA4C-7CE81D22EDD5}"/>
              </a:ext>
            </a:extLst>
          </p:cNvPr>
          <p:cNvSpPr/>
          <p:nvPr/>
        </p:nvSpPr>
        <p:spPr>
          <a:xfrm>
            <a:off x="3795323" y="4087430"/>
            <a:ext cx="3561066" cy="2550186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1133" name="Graphic 1132" descr="AWS account group icon.">
            <a:extLst>
              <a:ext uri="{FF2B5EF4-FFF2-40B4-BE49-F238E27FC236}">
                <a16:creationId xmlns:a16="http://schemas.microsoft.com/office/drawing/2014/main" id="{7070A7E0-0FB0-324D-9401-81DA7A030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95323" y="4087430"/>
            <a:ext cx="381000" cy="381000"/>
          </a:xfrm>
          <a:prstGeom prst="rect">
            <a:avLst/>
          </a:prstGeom>
        </p:spPr>
      </p:pic>
      <p:sp>
        <p:nvSpPr>
          <p:cNvPr id="1134" name="Rectangle 1133">
            <a:extLst>
              <a:ext uri="{FF2B5EF4-FFF2-40B4-BE49-F238E27FC236}">
                <a16:creationId xmlns:a16="http://schemas.microsoft.com/office/drawing/2014/main" id="{407CFD91-D39C-2994-3E40-A404AD84D04E}"/>
              </a:ext>
            </a:extLst>
          </p:cNvPr>
          <p:cNvSpPr/>
          <p:nvPr/>
        </p:nvSpPr>
        <p:spPr>
          <a:xfrm>
            <a:off x="7495278" y="4621028"/>
            <a:ext cx="1522104" cy="1519990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AWS Bedrock Account</a:t>
            </a:r>
          </a:p>
        </p:txBody>
      </p:sp>
      <p:pic>
        <p:nvPicPr>
          <p:cNvPr id="1135" name="Graphic 1134" descr="AWS account group icon.">
            <a:extLst>
              <a:ext uri="{FF2B5EF4-FFF2-40B4-BE49-F238E27FC236}">
                <a16:creationId xmlns:a16="http://schemas.microsoft.com/office/drawing/2014/main" id="{4BD96FB9-A99E-7482-00C9-BB7A6BC63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5277" y="4621028"/>
            <a:ext cx="381000" cy="366108"/>
          </a:xfrm>
          <a:prstGeom prst="rect">
            <a:avLst/>
          </a:prstGeom>
        </p:spPr>
      </p:pic>
      <p:pic>
        <p:nvPicPr>
          <p:cNvPr id="1136" name="Graphic 1135" descr="Amazon Bedrock service icon.">
            <a:extLst>
              <a:ext uri="{FF2B5EF4-FFF2-40B4-BE49-F238E27FC236}">
                <a16:creationId xmlns:a16="http://schemas.microsoft.com/office/drawing/2014/main" id="{525C150A-FEE5-6561-ACFE-1FE29B2D98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414253" y="5254286"/>
            <a:ext cx="457200" cy="457200"/>
          </a:xfrm>
          <a:prstGeom prst="rect">
            <a:avLst/>
          </a:prstGeom>
        </p:spPr>
      </p:pic>
      <p:sp>
        <p:nvSpPr>
          <p:cNvPr id="1137" name="TextBox 1136">
            <a:extLst>
              <a:ext uri="{FF2B5EF4-FFF2-40B4-BE49-F238E27FC236}">
                <a16:creationId xmlns:a16="http://schemas.microsoft.com/office/drawing/2014/main" id="{9C0780C4-1A6D-2B17-9EEA-2E79EF8192C0}"/>
              </a:ext>
            </a:extLst>
          </p:cNvPr>
          <p:cNvSpPr txBox="1"/>
          <p:nvPr/>
        </p:nvSpPr>
        <p:spPr>
          <a:xfrm>
            <a:off x="8383166" y="5715633"/>
            <a:ext cx="519373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Bedrock</a:t>
            </a:r>
          </a:p>
        </p:txBody>
      </p:sp>
      <p:pic>
        <p:nvPicPr>
          <p:cNvPr id="1138" name="Graphic 1137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A8789409-C245-9F50-D693-5E574576EF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47677" y="5254286"/>
            <a:ext cx="457200" cy="457200"/>
          </a:xfrm>
          <a:prstGeom prst="rect">
            <a:avLst/>
          </a:prstGeom>
        </p:spPr>
      </p:pic>
      <p:pic>
        <p:nvPicPr>
          <p:cNvPr id="1139" name="Graphic 1138" descr="Endpoints resource icon for the Amazon VPC service.&#10;">
            <a:extLst>
              <a:ext uri="{FF2B5EF4-FFF2-40B4-BE49-F238E27FC236}">
                <a16:creationId xmlns:a16="http://schemas.microsoft.com/office/drawing/2014/main" id="{9794F33E-2FC4-52D4-D0EA-5258D069AA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04093" y="5254286"/>
            <a:ext cx="457200" cy="457200"/>
          </a:xfrm>
          <a:prstGeom prst="rect">
            <a:avLst/>
          </a:prstGeom>
        </p:spPr>
      </p:pic>
      <p:sp>
        <p:nvSpPr>
          <p:cNvPr id="1140" name="TextBox 1139">
            <a:extLst>
              <a:ext uri="{FF2B5EF4-FFF2-40B4-BE49-F238E27FC236}">
                <a16:creationId xmlns:a16="http://schemas.microsoft.com/office/drawing/2014/main" id="{6032CEB9-11FF-EF51-0F7D-0BB3CAEAA6DF}"/>
              </a:ext>
            </a:extLst>
          </p:cNvPr>
          <p:cNvSpPr txBox="1"/>
          <p:nvPr/>
        </p:nvSpPr>
        <p:spPr>
          <a:xfrm>
            <a:off x="6112483" y="5688145"/>
            <a:ext cx="1045159" cy="76944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</a:p>
          <a:p>
            <a:pPr algn="ctr"/>
            <a:r>
              <a:rPr lang="en-KR" sz="1100" dirty="0" err="1"/>
              <a:t>VPC Endpoint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(oregon.runtime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.bedrock.in)</a:t>
            </a:r>
          </a:p>
        </p:txBody>
      </p:sp>
      <p:cxnSp>
        <p:nvCxnSpPr>
          <p:cNvPr id="1141" name="Straight Arrow Connector 1140">
            <a:extLst>
              <a:ext uri="{FF2B5EF4-FFF2-40B4-BE49-F238E27FC236}">
                <a16:creationId xmlns:a16="http://schemas.microsoft.com/office/drawing/2014/main" id="{FBAE9BFE-E56F-E9C3-5328-70BD26939F85}"/>
              </a:ext>
            </a:extLst>
          </p:cNvPr>
          <p:cNvCxnSpPr>
            <a:cxnSpLocks/>
            <a:stCxn id="1139" idx="3"/>
            <a:endCxn id="1138" idx="1"/>
          </p:cNvCxnSpPr>
          <p:nvPr/>
        </p:nvCxnSpPr>
        <p:spPr>
          <a:xfrm>
            <a:off x="6861293" y="5482886"/>
            <a:ext cx="786384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Arrow Connector 1141">
            <a:extLst>
              <a:ext uri="{FF2B5EF4-FFF2-40B4-BE49-F238E27FC236}">
                <a16:creationId xmlns:a16="http://schemas.microsoft.com/office/drawing/2014/main" id="{3112B862-F47C-B6CB-8E09-CCF8485A5AE1}"/>
              </a:ext>
            </a:extLst>
          </p:cNvPr>
          <p:cNvCxnSpPr>
            <a:cxnSpLocks/>
            <a:stCxn id="1138" idx="3"/>
            <a:endCxn id="1136" idx="1"/>
          </p:cNvCxnSpPr>
          <p:nvPr/>
        </p:nvCxnSpPr>
        <p:spPr>
          <a:xfrm>
            <a:off x="8104877" y="5482886"/>
            <a:ext cx="309376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3" name="TextBox 1142">
            <a:extLst>
              <a:ext uri="{FF2B5EF4-FFF2-40B4-BE49-F238E27FC236}">
                <a16:creationId xmlns:a16="http://schemas.microsoft.com/office/drawing/2014/main" id="{FCEF3ADF-15A4-1CE2-054E-E95CE9448D0C}"/>
              </a:ext>
            </a:extLst>
          </p:cNvPr>
          <p:cNvSpPr txBox="1"/>
          <p:nvPr/>
        </p:nvSpPr>
        <p:spPr>
          <a:xfrm>
            <a:off x="7584530" y="5710130"/>
            <a:ext cx="583494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</a:p>
          <a:p>
            <a:pPr algn="ctr"/>
            <a:r>
              <a:rPr lang="en-KR" sz="1100" dirty="0" err="1"/>
              <a:t>Endpoint</a:t>
            </a:r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221023C4-11DC-C4A2-CE70-B03234E1FC04}"/>
              </a:ext>
            </a:extLst>
          </p:cNvPr>
          <p:cNvSpPr/>
          <p:nvPr/>
        </p:nvSpPr>
        <p:spPr>
          <a:xfrm>
            <a:off x="4280939" y="4416409"/>
            <a:ext cx="2978071" cy="2129770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Bedrock VPC</a:t>
            </a:r>
          </a:p>
        </p:txBody>
      </p:sp>
      <p:pic>
        <p:nvPicPr>
          <p:cNvPr id="1145" name="Graphic 1144" descr="VPC group icon. ">
            <a:extLst>
              <a:ext uri="{FF2B5EF4-FFF2-40B4-BE49-F238E27FC236}">
                <a16:creationId xmlns:a16="http://schemas.microsoft.com/office/drawing/2014/main" id="{AA46E1BB-BC3F-42F3-12A4-44253F8721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80939" y="4416409"/>
            <a:ext cx="381000" cy="381000"/>
          </a:xfrm>
          <a:prstGeom prst="rect">
            <a:avLst/>
          </a:prstGeom>
        </p:spPr>
      </p:pic>
      <p:sp>
        <p:nvSpPr>
          <p:cNvPr id="1146" name="Rectangle 1145">
            <a:extLst>
              <a:ext uri="{FF2B5EF4-FFF2-40B4-BE49-F238E27FC236}">
                <a16:creationId xmlns:a16="http://schemas.microsoft.com/office/drawing/2014/main" id="{2042C69A-879C-0211-08BF-EC129EDA5ADA}"/>
              </a:ext>
            </a:extLst>
          </p:cNvPr>
          <p:cNvSpPr/>
          <p:nvPr/>
        </p:nvSpPr>
        <p:spPr>
          <a:xfrm>
            <a:off x="4763590" y="4774061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1147" name="Graphic 1146" descr="Private subnet group icon. ">
            <a:extLst>
              <a:ext uri="{FF2B5EF4-FFF2-40B4-BE49-F238E27FC236}">
                <a16:creationId xmlns:a16="http://schemas.microsoft.com/office/drawing/2014/main" id="{D4719564-E11A-30D8-51F2-A79BD12F5A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766555" y="4778773"/>
            <a:ext cx="381000" cy="381000"/>
          </a:xfrm>
          <a:prstGeom prst="rect">
            <a:avLst/>
          </a:prstGeom>
        </p:spPr>
      </p:pic>
      <p:sp>
        <p:nvSpPr>
          <p:cNvPr id="1148" name="Rectangle 1147">
            <a:extLst>
              <a:ext uri="{FF2B5EF4-FFF2-40B4-BE49-F238E27FC236}">
                <a16:creationId xmlns:a16="http://schemas.microsoft.com/office/drawing/2014/main" id="{F42C2C38-A32E-B715-EC37-7AD2015EB2A0}"/>
              </a:ext>
            </a:extLst>
          </p:cNvPr>
          <p:cNvSpPr/>
          <p:nvPr/>
        </p:nvSpPr>
        <p:spPr>
          <a:xfrm>
            <a:off x="6039311" y="4774062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149" name="Graphic 1148" descr="Private subnet group icon. ">
            <a:extLst>
              <a:ext uri="{FF2B5EF4-FFF2-40B4-BE49-F238E27FC236}">
                <a16:creationId xmlns:a16="http://schemas.microsoft.com/office/drawing/2014/main" id="{0EB694E0-7CD3-0CF9-1B2B-6B30391C73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042276" y="4778773"/>
            <a:ext cx="381000" cy="381000"/>
          </a:xfrm>
          <a:prstGeom prst="rect">
            <a:avLst/>
          </a:prstGeom>
        </p:spPr>
      </p:pic>
      <p:pic>
        <p:nvPicPr>
          <p:cNvPr id="1150" name="Graphic 1149" descr="Peering connection resource icon for the Amazon VPC service.&#10;">
            <a:extLst>
              <a:ext uri="{FF2B5EF4-FFF2-40B4-BE49-F238E27FC236}">
                <a16:creationId xmlns:a16="http://schemas.microsoft.com/office/drawing/2014/main" id="{670F6F96-DEAB-C778-451A-757847A62E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11598" y="5254286"/>
            <a:ext cx="457200" cy="457200"/>
          </a:xfrm>
          <a:prstGeom prst="rect">
            <a:avLst/>
          </a:prstGeom>
        </p:spPr>
      </p:pic>
      <p:sp>
        <p:nvSpPr>
          <p:cNvPr id="1151" name="TextBox 1150">
            <a:extLst>
              <a:ext uri="{FF2B5EF4-FFF2-40B4-BE49-F238E27FC236}">
                <a16:creationId xmlns:a16="http://schemas.microsoft.com/office/drawing/2014/main" id="{844B0795-DDCA-7A50-9AFF-9597A381EB58}"/>
              </a:ext>
            </a:extLst>
          </p:cNvPr>
          <p:cNvSpPr txBox="1"/>
          <p:nvPr/>
        </p:nvSpPr>
        <p:spPr>
          <a:xfrm>
            <a:off x="4938776" y="5689266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Seoul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cxnSp>
        <p:nvCxnSpPr>
          <p:cNvPr id="1152" name="Straight Arrow Connector 1151">
            <a:extLst>
              <a:ext uri="{FF2B5EF4-FFF2-40B4-BE49-F238E27FC236}">
                <a16:creationId xmlns:a16="http://schemas.microsoft.com/office/drawing/2014/main" id="{A97F6132-38CF-2092-6D36-FCDE07BF142B}"/>
              </a:ext>
            </a:extLst>
          </p:cNvPr>
          <p:cNvCxnSpPr>
            <a:cxnSpLocks/>
            <a:stCxn id="1150" idx="3"/>
            <a:endCxn id="1139" idx="1"/>
          </p:cNvCxnSpPr>
          <p:nvPr/>
        </p:nvCxnSpPr>
        <p:spPr>
          <a:xfrm>
            <a:off x="5568798" y="5482886"/>
            <a:ext cx="83529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Elbow Connector 1152">
            <a:extLst>
              <a:ext uri="{FF2B5EF4-FFF2-40B4-BE49-F238E27FC236}">
                <a16:creationId xmlns:a16="http://schemas.microsoft.com/office/drawing/2014/main" id="{497675E1-A4FA-2A51-3571-094C88362CCE}"/>
              </a:ext>
            </a:extLst>
          </p:cNvPr>
          <p:cNvCxnSpPr>
            <a:cxnSpLocks/>
            <a:stCxn id="42" idx="3"/>
            <a:endCxn id="1150" idx="1"/>
          </p:cNvCxnSpPr>
          <p:nvPr/>
        </p:nvCxnSpPr>
        <p:spPr>
          <a:xfrm>
            <a:off x="2432061" y="5000613"/>
            <a:ext cx="2679537" cy="482273"/>
          </a:xfrm>
          <a:prstGeom prst="bentConnector3">
            <a:avLst>
              <a:gd name="adj1" fmla="val 423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27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Bedrock VPC Endpoint Policy</a:t>
            </a:r>
            <a:endParaRPr lang="en-KR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73DB9CF-3FEB-B2EB-304B-7C3628B9A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347" y="3530140"/>
            <a:ext cx="4348720" cy="3416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Bedrock Invoke API</a:t>
            </a:r>
            <a:r>
              <a:rPr lang="ko-KR" altLang="en-US" sz="1800">
                <a:latin typeface="+mn-lt"/>
              </a:rPr>
              <a:t>만 호출 하도록 제한</a:t>
            </a:r>
            <a:endParaRPr lang="en-KR" sz="180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40C08A-58A0-5464-C056-F2C22603511F}"/>
              </a:ext>
            </a:extLst>
          </p:cNvPr>
          <p:cNvSpPr/>
          <p:nvPr/>
        </p:nvSpPr>
        <p:spPr>
          <a:xfrm>
            <a:off x="609600" y="1868215"/>
            <a:ext cx="5263055" cy="366548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"Version": "2012-10-17",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"Statement": [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{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"Principal": "*",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"Effect": "Allow",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"Action": [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   "bedrock:InvokeModel",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   "bedrock:InvokeModelWithResponseStream"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],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 "Resource":"*"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}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]</a:t>
            </a:r>
          </a:p>
          <a:p>
            <a:r>
              <a:rPr lang="en-US" sz="1600" dirty="0">
                <a:solidFill>
                  <a:schemeClr val="tx1"/>
                </a:solidFill>
              </a:rPr>
              <a:t>}</a:t>
            </a:r>
            <a:endParaRPr lang="en-KR" sz="1600" dirty="0">
              <a:solidFill>
                <a:schemeClr val="tx1"/>
              </a:solidFill>
            </a:endParaRPr>
          </a:p>
        </p:txBody>
      </p:sp>
      <p:pic>
        <p:nvPicPr>
          <p:cNvPr id="4" name="Graphic 3" descr="Endpoints resource icon for the Amazon VPC service.&#10;">
            <a:extLst>
              <a:ext uri="{FF2B5EF4-FFF2-40B4-BE49-F238E27FC236}">
                <a16:creationId xmlns:a16="http://schemas.microsoft.com/office/drawing/2014/main" id="{0A4DA876-A353-794F-2DEE-45EBE3EE4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2171" y="1954347"/>
            <a:ext cx="1314945" cy="13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0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0F1D-82C3-9AAE-27C2-4AFB840D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3436"/>
            <a:ext cx="7823200" cy="1311128"/>
          </a:xfrm>
        </p:spPr>
        <p:txBody>
          <a:bodyPr/>
          <a:lstStyle/>
          <a:p>
            <a:r>
              <a:rPr lang="en-US" dirty="0"/>
              <a:t>Bedrock Multi-region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16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73309-7238-5CEE-70EE-50003144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Multi-region ?</a:t>
            </a:r>
            <a:endParaRPr lang="en-KR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6A9A71-AE00-DBFE-487F-41FCBE81E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056842"/>
              </p:ext>
            </p:extLst>
          </p:nvPr>
        </p:nvGraphicFramePr>
        <p:xfrm>
          <a:off x="609600" y="1714500"/>
          <a:ext cx="10972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196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E60DC6-5D5B-66DD-6435-1BF27EB42959}"/>
              </a:ext>
            </a:extLst>
          </p:cNvPr>
          <p:cNvSpPr/>
          <p:nvPr/>
        </p:nvSpPr>
        <p:spPr>
          <a:xfrm>
            <a:off x="284985" y="1578542"/>
            <a:ext cx="2615970" cy="4469019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6" name="Graphic 5" descr="AWS account group icon.">
            <a:extLst>
              <a:ext uri="{FF2B5EF4-FFF2-40B4-BE49-F238E27FC236}">
                <a16:creationId xmlns:a16="http://schemas.microsoft.com/office/drawing/2014/main" id="{EB3C6EF0-3BDD-51C9-DF81-8F61AC7ED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84984" y="1578544"/>
            <a:ext cx="381000" cy="381000"/>
          </a:xfrm>
          <a:prstGeom prst="rect">
            <a:avLst/>
          </a:prstGeom>
        </p:spPr>
      </p:pic>
      <p:sp>
        <p:nvSpPr>
          <p:cNvPr id="23" name="Rectangle 22" descr="Region group">
            <a:extLst>
              <a:ext uri="{FF2B5EF4-FFF2-40B4-BE49-F238E27FC236}">
                <a16:creationId xmlns:a16="http://schemas.microsoft.com/office/drawing/2014/main" id="{ECA9FECB-4262-BE94-52C5-945059E3980C}"/>
              </a:ext>
            </a:extLst>
          </p:cNvPr>
          <p:cNvSpPr/>
          <p:nvPr/>
        </p:nvSpPr>
        <p:spPr>
          <a:xfrm>
            <a:off x="178505" y="1070541"/>
            <a:ext cx="2821510" cy="5069134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Seoul Region</a:t>
            </a:r>
          </a:p>
        </p:txBody>
      </p:sp>
      <p:pic>
        <p:nvPicPr>
          <p:cNvPr id="24" name="Graphic 23" descr="Region group icon.">
            <a:extLst>
              <a:ext uri="{FF2B5EF4-FFF2-40B4-BE49-F238E27FC236}">
                <a16:creationId xmlns:a16="http://schemas.microsoft.com/office/drawing/2014/main" id="{8467B98D-9C1F-7DA9-F3A5-6139B1B60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8505" y="1070542"/>
            <a:ext cx="381000" cy="381000"/>
          </a:xfrm>
          <a:prstGeom prst="rect">
            <a:avLst/>
          </a:prstGeom>
        </p:spPr>
      </p:pic>
      <p:pic>
        <p:nvPicPr>
          <p:cNvPr id="25" name="Graphic 24" descr="Instances instance icon for the Amazon EC2 service.">
            <a:extLst>
              <a:ext uri="{FF2B5EF4-FFF2-40B4-BE49-F238E27FC236}">
                <a16:creationId xmlns:a16="http://schemas.microsoft.com/office/drawing/2014/main" id="{A6FB68C8-B2D0-DF1A-FFBC-F6C6791AB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761" y="3088843"/>
            <a:ext cx="457200" cy="457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277A1E-F624-ADF9-EBBB-9BD29C4F64A5}"/>
              </a:ext>
            </a:extLst>
          </p:cNvPr>
          <p:cNvSpPr txBox="1"/>
          <p:nvPr/>
        </p:nvSpPr>
        <p:spPr>
          <a:xfrm>
            <a:off x="665984" y="3546043"/>
            <a:ext cx="618759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Workload</a:t>
            </a:r>
          </a:p>
        </p:txBody>
      </p:sp>
      <p:pic>
        <p:nvPicPr>
          <p:cNvPr id="13" name="Graphic 12" descr="Hosted zone resource icon for the Amazon Route 53 service.">
            <a:extLst>
              <a:ext uri="{FF2B5EF4-FFF2-40B4-BE49-F238E27FC236}">
                <a16:creationId xmlns:a16="http://schemas.microsoft.com/office/drawing/2014/main" id="{BA710151-17FA-B36A-9B10-67324DD4B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0953" y="3088843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DF3B35-47D5-E73A-969D-F89DDEE5FA96}"/>
              </a:ext>
            </a:extLst>
          </p:cNvPr>
          <p:cNvSpPr txBox="1"/>
          <p:nvPr/>
        </p:nvSpPr>
        <p:spPr>
          <a:xfrm>
            <a:off x="1811593" y="3546043"/>
            <a:ext cx="815929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Private</a:t>
            </a:r>
          </a:p>
          <a:p>
            <a:pPr algn="ctr"/>
            <a:r>
              <a:rPr lang="en-KR" sz="1100" dirty="0" err="1"/>
              <a:t>Hosted Zone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(bedrock.in)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36C3B-2E2D-1A3A-18A8-C9F2CAE04074}"/>
              </a:ext>
            </a:extLst>
          </p:cNvPr>
          <p:cNvSpPr/>
          <p:nvPr/>
        </p:nvSpPr>
        <p:spPr>
          <a:xfrm>
            <a:off x="384638" y="2086543"/>
            <a:ext cx="2409636" cy="3849363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Workload VPC</a:t>
            </a:r>
          </a:p>
        </p:txBody>
      </p:sp>
      <p:pic>
        <p:nvPicPr>
          <p:cNvPr id="31" name="Graphic 30" descr="VPC group icon. ">
            <a:extLst>
              <a:ext uri="{FF2B5EF4-FFF2-40B4-BE49-F238E27FC236}">
                <a16:creationId xmlns:a16="http://schemas.microsoft.com/office/drawing/2014/main" id="{4BA4F681-566F-D376-6D3E-5020F01AE5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84638" y="2086544"/>
            <a:ext cx="381000" cy="381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56CC652-731F-E4E6-CA6A-2EA169B3C718}"/>
              </a:ext>
            </a:extLst>
          </p:cNvPr>
          <p:cNvSpPr/>
          <p:nvPr/>
        </p:nvSpPr>
        <p:spPr>
          <a:xfrm>
            <a:off x="475484" y="2580844"/>
            <a:ext cx="2227350" cy="1568167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3" descr="Private subnet group icon. ">
            <a:extLst>
              <a:ext uri="{FF2B5EF4-FFF2-40B4-BE49-F238E27FC236}">
                <a16:creationId xmlns:a16="http://schemas.microsoft.com/office/drawing/2014/main" id="{35920A0F-0263-5CC1-2808-C2292B8ABC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75484" y="2580843"/>
            <a:ext cx="381000" cy="381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F36488D-E9D0-64F3-2DA5-6349B8B8424F}"/>
              </a:ext>
            </a:extLst>
          </p:cNvPr>
          <p:cNvSpPr/>
          <p:nvPr/>
        </p:nvSpPr>
        <p:spPr>
          <a:xfrm>
            <a:off x="475484" y="4264853"/>
            <a:ext cx="2227350" cy="1568167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 Subnet</a:t>
            </a:r>
          </a:p>
        </p:txBody>
      </p:sp>
      <p:pic>
        <p:nvPicPr>
          <p:cNvPr id="38" name="Graphic 37" descr="Private subnet group icon. ">
            <a:extLst>
              <a:ext uri="{FF2B5EF4-FFF2-40B4-BE49-F238E27FC236}">
                <a16:creationId xmlns:a16="http://schemas.microsoft.com/office/drawing/2014/main" id="{3B5713FE-AE90-688E-C112-0305174EB0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75484" y="4264852"/>
            <a:ext cx="381000" cy="381000"/>
          </a:xfrm>
          <a:prstGeom prst="rect">
            <a:avLst/>
          </a:prstGeom>
        </p:spPr>
      </p:pic>
      <p:pic>
        <p:nvPicPr>
          <p:cNvPr id="39" name="Graphic 38" descr="Peering connection resource icon for the Amazon VPC service.&#10;">
            <a:extLst>
              <a:ext uri="{FF2B5EF4-FFF2-40B4-BE49-F238E27FC236}">
                <a16:creationId xmlns:a16="http://schemas.microsoft.com/office/drawing/2014/main" id="{10667A8A-569E-7307-4C85-503CE3CC12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6761" y="4772013"/>
            <a:ext cx="457200" cy="457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C33FF27-9F19-43B8-162D-07D8705483E4}"/>
              </a:ext>
            </a:extLst>
          </p:cNvPr>
          <p:cNvSpPr txBox="1"/>
          <p:nvPr/>
        </p:nvSpPr>
        <p:spPr>
          <a:xfrm>
            <a:off x="580836" y="5232613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US Virginia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pic>
        <p:nvPicPr>
          <p:cNvPr id="42" name="Graphic 41" descr="Peering connection resource icon for the Amazon VPC service.&#10;">
            <a:extLst>
              <a:ext uri="{FF2B5EF4-FFF2-40B4-BE49-F238E27FC236}">
                <a16:creationId xmlns:a16="http://schemas.microsoft.com/office/drawing/2014/main" id="{01981722-70DE-21AF-9C7D-C8C77C0783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74861" y="4772013"/>
            <a:ext cx="457200" cy="4572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16FAF2D-09F6-5F88-4146-ADA10353C5EE}"/>
              </a:ext>
            </a:extLst>
          </p:cNvPr>
          <p:cNvSpPr txBox="1"/>
          <p:nvPr/>
        </p:nvSpPr>
        <p:spPr>
          <a:xfrm>
            <a:off x="1808936" y="5232613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US Oregon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sp>
        <p:nvSpPr>
          <p:cNvPr id="46" name="Rectangle 45" descr="Region group">
            <a:extLst>
              <a:ext uri="{FF2B5EF4-FFF2-40B4-BE49-F238E27FC236}">
                <a16:creationId xmlns:a16="http://schemas.microsoft.com/office/drawing/2014/main" id="{FF7F3406-EC73-6CEE-7721-0484D590E928}"/>
              </a:ext>
            </a:extLst>
          </p:cNvPr>
          <p:cNvSpPr/>
          <p:nvPr/>
        </p:nvSpPr>
        <p:spPr>
          <a:xfrm>
            <a:off x="3309391" y="595721"/>
            <a:ext cx="5806329" cy="2963025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US Virginia Region</a:t>
            </a:r>
          </a:p>
        </p:txBody>
      </p:sp>
      <p:pic>
        <p:nvPicPr>
          <p:cNvPr id="47" name="Graphic 46" descr="Region group icon.">
            <a:extLst>
              <a:ext uri="{FF2B5EF4-FFF2-40B4-BE49-F238E27FC236}">
                <a16:creationId xmlns:a16="http://schemas.microsoft.com/office/drawing/2014/main" id="{FEB454FB-7669-0FC5-F89D-EF581ED3A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09392" y="595721"/>
            <a:ext cx="381000" cy="381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FE298C3-FA11-2104-FA30-5E23D4478699}"/>
              </a:ext>
            </a:extLst>
          </p:cNvPr>
          <p:cNvSpPr/>
          <p:nvPr/>
        </p:nvSpPr>
        <p:spPr>
          <a:xfrm>
            <a:off x="3795323" y="917944"/>
            <a:ext cx="3561066" cy="2550186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50" name="Graphic 49" descr="AWS account group icon.">
            <a:extLst>
              <a:ext uri="{FF2B5EF4-FFF2-40B4-BE49-F238E27FC236}">
                <a16:creationId xmlns:a16="http://schemas.microsoft.com/office/drawing/2014/main" id="{835B6DCC-A658-88CB-271D-BF0511BDB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95323" y="917944"/>
            <a:ext cx="381000" cy="381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E3E4D6E-1712-26F4-433B-E675B881E496}"/>
              </a:ext>
            </a:extLst>
          </p:cNvPr>
          <p:cNvSpPr/>
          <p:nvPr/>
        </p:nvSpPr>
        <p:spPr>
          <a:xfrm>
            <a:off x="7495278" y="1451542"/>
            <a:ext cx="1522104" cy="1519990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AWS Bedrock Account</a:t>
            </a:r>
          </a:p>
        </p:txBody>
      </p:sp>
      <p:pic>
        <p:nvPicPr>
          <p:cNvPr id="52" name="Graphic 51" descr="AWS account group icon.">
            <a:extLst>
              <a:ext uri="{FF2B5EF4-FFF2-40B4-BE49-F238E27FC236}">
                <a16:creationId xmlns:a16="http://schemas.microsoft.com/office/drawing/2014/main" id="{6CCC285E-8ECD-8DC2-C4F6-92265358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5277" y="1451542"/>
            <a:ext cx="381000" cy="366108"/>
          </a:xfrm>
          <a:prstGeom prst="rect">
            <a:avLst/>
          </a:prstGeom>
        </p:spPr>
      </p:pic>
      <p:pic>
        <p:nvPicPr>
          <p:cNvPr id="54" name="Graphic 53" descr="Amazon Bedrock service icon.">
            <a:extLst>
              <a:ext uri="{FF2B5EF4-FFF2-40B4-BE49-F238E27FC236}">
                <a16:creationId xmlns:a16="http://schemas.microsoft.com/office/drawing/2014/main" id="{A28D21D0-BB8D-054B-D18F-7DD6978284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414253" y="2084800"/>
            <a:ext cx="457200" cy="457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7CC97A0-E0CA-D9C3-6396-C70E6120C8D9}"/>
              </a:ext>
            </a:extLst>
          </p:cNvPr>
          <p:cNvSpPr txBox="1"/>
          <p:nvPr/>
        </p:nvSpPr>
        <p:spPr>
          <a:xfrm>
            <a:off x="8383166" y="2546147"/>
            <a:ext cx="519373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Bedrock</a:t>
            </a:r>
          </a:p>
        </p:txBody>
      </p:sp>
      <p:pic>
        <p:nvPicPr>
          <p:cNvPr id="56" name="Graphic 55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801DCA5-4147-914F-BF7C-09AD3FB465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47677" y="2084800"/>
            <a:ext cx="457200" cy="457200"/>
          </a:xfrm>
          <a:prstGeom prst="rect">
            <a:avLst/>
          </a:prstGeom>
        </p:spPr>
      </p:pic>
      <p:pic>
        <p:nvPicPr>
          <p:cNvPr id="61" name="Graphic 60" descr="Endpoints resource icon for the Amazon VPC service.&#10;">
            <a:extLst>
              <a:ext uri="{FF2B5EF4-FFF2-40B4-BE49-F238E27FC236}">
                <a16:creationId xmlns:a16="http://schemas.microsoft.com/office/drawing/2014/main" id="{37B783A5-781A-2AA6-D2F8-58D7B95B86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04093" y="2084800"/>
            <a:ext cx="457200" cy="4572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9DFA84F-EACF-3855-171B-16E7DE88C189}"/>
              </a:ext>
            </a:extLst>
          </p:cNvPr>
          <p:cNvSpPr txBox="1"/>
          <p:nvPr/>
        </p:nvSpPr>
        <p:spPr>
          <a:xfrm>
            <a:off x="6106071" y="2518659"/>
            <a:ext cx="1057982" cy="76944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</a:p>
          <a:p>
            <a:pPr algn="ctr"/>
            <a:r>
              <a:rPr lang="en-KR" sz="1100" dirty="0" err="1"/>
              <a:t>VPC Endpoint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(virginia.runtime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.bedrock.in)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9033AB-23DD-7818-7EAE-59B0040E77FE}"/>
              </a:ext>
            </a:extLst>
          </p:cNvPr>
          <p:cNvCxnSpPr>
            <a:cxnSpLocks/>
            <a:stCxn id="61" idx="3"/>
            <a:endCxn id="56" idx="1"/>
          </p:cNvCxnSpPr>
          <p:nvPr/>
        </p:nvCxnSpPr>
        <p:spPr>
          <a:xfrm>
            <a:off x="6861293" y="2313400"/>
            <a:ext cx="786384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525A01-E7F9-DFF0-1F36-B86E1CDA841A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1203961" y="3317443"/>
            <a:ext cx="786992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3AED250-0576-5BCA-52C7-CEA08A4E6656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>
            <a:off x="8104877" y="2313400"/>
            <a:ext cx="309376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067D5CF-2639-5272-6C4B-95FAD69BDAED}"/>
              </a:ext>
            </a:extLst>
          </p:cNvPr>
          <p:cNvSpPr txBox="1"/>
          <p:nvPr/>
        </p:nvSpPr>
        <p:spPr>
          <a:xfrm>
            <a:off x="7584530" y="2540644"/>
            <a:ext cx="583494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</a:p>
          <a:p>
            <a:pPr algn="ctr"/>
            <a:r>
              <a:rPr lang="en-KR" sz="1100" dirty="0" err="1"/>
              <a:t>Endpoint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BC56C5-DF18-AB83-4D96-7A97612F88F0}"/>
              </a:ext>
            </a:extLst>
          </p:cNvPr>
          <p:cNvSpPr/>
          <p:nvPr/>
        </p:nvSpPr>
        <p:spPr>
          <a:xfrm>
            <a:off x="4280939" y="1246923"/>
            <a:ext cx="2978071" cy="2129770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Bedrock VPC</a:t>
            </a:r>
          </a:p>
        </p:txBody>
      </p:sp>
      <p:pic>
        <p:nvPicPr>
          <p:cNvPr id="80" name="Graphic 79" descr="VPC group icon. ">
            <a:extLst>
              <a:ext uri="{FF2B5EF4-FFF2-40B4-BE49-F238E27FC236}">
                <a16:creationId xmlns:a16="http://schemas.microsoft.com/office/drawing/2014/main" id="{26C21BCD-A46E-CF67-0A00-46DD23AE81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80939" y="1246923"/>
            <a:ext cx="381000" cy="3810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72DA383-91A5-9051-C567-446ED4385A05}"/>
              </a:ext>
            </a:extLst>
          </p:cNvPr>
          <p:cNvCxnSpPr>
            <a:cxnSpLocks/>
            <a:stCxn id="26" idx="2"/>
            <a:endCxn id="39" idx="0"/>
          </p:cNvCxnSpPr>
          <p:nvPr/>
        </p:nvCxnSpPr>
        <p:spPr>
          <a:xfrm flipH="1">
            <a:off x="975361" y="3807653"/>
            <a:ext cx="3" cy="96436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C29E052B-0536-36BA-CBDF-61E77A065247}"/>
              </a:ext>
            </a:extLst>
          </p:cNvPr>
          <p:cNvCxnSpPr>
            <a:cxnSpLocks/>
            <a:stCxn id="26" idx="2"/>
            <a:endCxn id="42" idx="0"/>
          </p:cNvCxnSpPr>
          <p:nvPr/>
        </p:nvCxnSpPr>
        <p:spPr>
          <a:xfrm rot="16200000" flipH="1">
            <a:off x="1107232" y="3675784"/>
            <a:ext cx="964360" cy="1228097"/>
          </a:xfrm>
          <a:prstGeom prst="bentConnector3">
            <a:avLst>
              <a:gd name="adj1" fmla="val 42312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EFDB5407-FCEF-FA81-267A-5BABCD6A7783}"/>
              </a:ext>
            </a:extLst>
          </p:cNvPr>
          <p:cNvSpPr/>
          <p:nvPr/>
        </p:nvSpPr>
        <p:spPr>
          <a:xfrm>
            <a:off x="4763590" y="1604575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100" name="Graphic 99" descr="Private subnet group icon. ">
            <a:extLst>
              <a:ext uri="{FF2B5EF4-FFF2-40B4-BE49-F238E27FC236}">
                <a16:creationId xmlns:a16="http://schemas.microsoft.com/office/drawing/2014/main" id="{DBEE466E-4A92-97AC-5F89-FA3065CEE5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766555" y="1609287"/>
            <a:ext cx="381000" cy="38100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23746C1B-1E67-E4A2-DD8D-C511DABAD75F}"/>
              </a:ext>
            </a:extLst>
          </p:cNvPr>
          <p:cNvSpPr/>
          <p:nvPr/>
        </p:nvSpPr>
        <p:spPr>
          <a:xfrm>
            <a:off x="6039311" y="1604576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03" name="Graphic 102" descr="Private subnet group icon. ">
            <a:extLst>
              <a:ext uri="{FF2B5EF4-FFF2-40B4-BE49-F238E27FC236}">
                <a16:creationId xmlns:a16="http://schemas.microsoft.com/office/drawing/2014/main" id="{52D93394-D26A-A4D6-9269-AD8A8FF0B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042276" y="1609287"/>
            <a:ext cx="381000" cy="381000"/>
          </a:xfrm>
          <a:prstGeom prst="rect">
            <a:avLst/>
          </a:prstGeom>
        </p:spPr>
      </p:pic>
      <p:pic>
        <p:nvPicPr>
          <p:cNvPr id="105" name="Graphic 104" descr="Peering connection resource icon for the Amazon VPC service.&#10;">
            <a:extLst>
              <a:ext uri="{FF2B5EF4-FFF2-40B4-BE49-F238E27FC236}">
                <a16:creationId xmlns:a16="http://schemas.microsoft.com/office/drawing/2014/main" id="{37EDC58F-8EE0-BDC0-305A-0650CD00F7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11598" y="2084800"/>
            <a:ext cx="457200" cy="4572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A9ED600-3EB9-08B4-F199-BD5DD7E22CAA}"/>
              </a:ext>
            </a:extLst>
          </p:cNvPr>
          <p:cNvSpPr txBox="1"/>
          <p:nvPr/>
        </p:nvSpPr>
        <p:spPr>
          <a:xfrm>
            <a:off x="4938776" y="2519780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Seoul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27E6ED1-2F11-F876-6191-047632705D88}"/>
              </a:ext>
            </a:extLst>
          </p:cNvPr>
          <p:cNvCxnSpPr>
            <a:cxnSpLocks/>
            <a:stCxn id="105" idx="3"/>
            <a:endCxn id="61" idx="1"/>
          </p:cNvCxnSpPr>
          <p:nvPr/>
        </p:nvCxnSpPr>
        <p:spPr>
          <a:xfrm>
            <a:off x="5568798" y="2313400"/>
            <a:ext cx="83529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">
            <a:extLst>
              <a:ext uri="{FF2B5EF4-FFF2-40B4-BE49-F238E27FC236}">
                <a16:creationId xmlns:a16="http://schemas.microsoft.com/office/drawing/2014/main" id="{D9DD7EBF-5E6F-512C-E996-A5660F4B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90"/>
            <a:ext cx="10972800" cy="535531"/>
          </a:xfrm>
        </p:spPr>
        <p:txBody>
          <a:bodyPr/>
          <a:lstStyle/>
          <a:p>
            <a:r>
              <a:rPr lang="en-US"/>
              <a:t>Bedrock Multi-region Architecture</a:t>
            </a:r>
            <a:endParaRPr lang="en-KR"/>
          </a:p>
        </p:txBody>
      </p:sp>
      <p:cxnSp>
        <p:nvCxnSpPr>
          <p:cNvPr id="1120" name="Elbow Connector 1119">
            <a:extLst>
              <a:ext uri="{FF2B5EF4-FFF2-40B4-BE49-F238E27FC236}">
                <a16:creationId xmlns:a16="http://schemas.microsoft.com/office/drawing/2014/main" id="{3686C953-32D3-B525-27E8-C7CA45B9C2A8}"/>
              </a:ext>
            </a:extLst>
          </p:cNvPr>
          <p:cNvCxnSpPr>
            <a:cxnSpLocks/>
            <a:stCxn id="40" idx="2"/>
            <a:endCxn id="105" idx="1"/>
          </p:cNvCxnSpPr>
          <p:nvPr/>
        </p:nvCxnSpPr>
        <p:spPr>
          <a:xfrm rot="5400000" flipH="1" flipV="1">
            <a:off x="1367535" y="1919437"/>
            <a:ext cx="3350100" cy="4138026"/>
          </a:xfrm>
          <a:prstGeom prst="bentConnector4">
            <a:avLst>
              <a:gd name="adj1" fmla="val -18873"/>
              <a:gd name="adj2" fmla="val 5275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Rectangle 1129" descr="Region group">
            <a:extLst>
              <a:ext uri="{FF2B5EF4-FFF2-40B4-BE49-F238E27FC236}">
                <a16:creationId xmlns:a16="http://schemas.microsoft.com/office/drawing/2014/main" id="{EE221600-6872-CC78-06B3-ECB8DD498A62}"/>
              </a:ext>
            </a:extLst>
          </p:cNvPr>
          <p:cNvSpPr/>
          <p:nvPr/>
        </p:nvSpPr>
        <p:spPr>
          <a:xfrm>
            <a:off x="3309391" y="3765207"/>
            <a:ext cx="5806329" cy="2963025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US Oregon Region</a:t>
            </a:r>
          </a:p>
        </p:txBody>
      </p:sp>
      <p:pic>
        <p:nvPicPr>
          <p:cNvPr id="1131" name="Graphic 1130" descr="Region group icon.">
            <a:extLst>
              <a:ext uri="{FF2B5EF4-FFF2-40B4-BE49-F238E27FC236}">
                <a16:creationId xmlns:a16="http://schemas.microsoft.com/office/drawing/2014/main" id="{6468879F-EB3D-F096-98E3-13E743849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09392" y="3765207"/>
            <a:ext cx="381000" cy="381000"/>
          </a:xfrm>
          <a:prstGeom prst="rect">
            <a:avLst/>
          </a:prstGeom>
        </p:spPr>
      </p:pic>
      <p:sp>
        <p:nvSpPr>
          <p:cNvPr id="1132" name="Rectangle 1131">
            <a:extLst>
              <a:ext uri="{FF2B5EF4-FFF2-40B4-BE49-F238E27FC236}">
                <a16:creationId xmlns:a16="http://schemas.microsoft.com/office/drawing/2014/main" id="{0CDB3F41-1FE0-066A-DA4C-7CE81D22EDD5}"/>
              </a:ext>
            </a:extLst>
          </p:cNvPr>
          <p:cNvSpPr/>
          <p:nvPr/>
        </p:nvSpPr>
        <p:spPr>
          <a:xfrm>
            <a:off x="3795323" y="4087430"/>
            <a:ext cx="3561066" cy="2550186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1133" name="Graphic 1132" descr="AWS account group icon.">
            <a:extLst>
              <a:ext uri="{FF2B5EF4-FFF2-40B4-BE49-F238E27FC236}">
                <a16:creationId xmlns:a16="http://schemas.microsoft.com/office/drawing/2014/main" id="{7070A7E0-0FB0-324D-9401-81DA7A030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95323" y="4087430"/>
            <a:ext cx="381000" cy="381000"/>
          </a:xfrm>
          <a:prstGeom prst="rect">
            <a:avLst/>
          </a:prstGeom>
        </p:spPr>
      </p:pic>
      <p:sp>
        <p:nvSpPr>
          <p:cNvPr id="1134" name="Rectangle 1133">
            <a:extLst>
              <a:ext uri="{FF2B5EF4-FFF2-40B4-BE49-F238E27FC236}">
                <a16:creationId xmlns:a16="http://schemas.microsoft.com/office/drawing/2014/main" id="{407CFD91-D39C-2994-3E40-A404AD84D04E}"/>
              </a:ext>
            </a:extLst>
          </p:cNvPr>
          <p:cNvSpPr/>
          <p:nvPr/>
        </p:nvSpPr>
        <p:spPr>
          <a:xfrm>
            <a:off x="7495278" y="4621028"/>
            <a:ext cx="1522104" cy="1519990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AWS Bedrock Account</a:t>
            </a:r>
          </a:p>
        </p:txBody>
      </p:sp>
      <p:pic>
        <p:nvPicPr>
          <p:cNvPr id="1135" name="Graphic 1134" descr="AWS account group icon.">
            <a:extLst>
              <a:ext uri="{FF2B5EF4-FFF2-40B4-BE49-F238E27FC236}">
                <a16:creationId xmlns:a16="http://schemas.microsoft.com/office/drawing/2014/main" id="{4BD96FB9-A99E-7482-00C9-BB7A6BC63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5277" y="4621028"/>
            <a:ext cx="381000" cy="366108"/>
          </a:xfrm>
          <a:prstGeom prst="rect">
            <a:avLst/>
          </a:prstGeom>
        </p:spPr>
      </p:pic>
      <p:pic>
        <p:nvPicPr>
          <p:cNvPr id="1136" name="Graphic 1135" descr="Amazon Bedrock service icon.">
            <a:extLst>
              <a:ext uri="{FF2B5EF4-FFF2-40B4-BE49-F238E27FC236}">
                <a16:creationId xmlns:a16="http://schemas.microsoft.com/office/drawing/2014/main" id="{525C150A-FEE5-6561-ACFE-1FE29B2D98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414253" y="5254286"/>
            <a:ext cx="457200" cy="457200"/>
          </a:xfrm>
          <a:prstGeom prst="rect">
            <a:avLst/>
          </a:prstGeom>
        </p:spPr>
      </p:pic>
      <p:sp>
        <p:nvSpPr>
          <p:cNvPr id="1137" name="TextBox 1136">
            <a:extLst>
              <a:ext uri="{FF2B5EF4-FFF2-40B4-BE49-F238E27FC236}">
                <a16:creationId xmlns:a16="http://schemas.microsoft.com/office/drawing/2014/main" id="{9C0780C4-1A6D-2B17-9EEA-2E79EF8192C0}"/>
              </a:ext>
            </a:extLst>
          </p:cNvPr>
          <p:cNvSpPr txBox="1"/>
          <p:nvPr/>
        </p:nvSpPr>
        <p:spPr>
          <a:xfrm>
            <a:off x="8383166" y="5715633"/>
            <a:ext cx="519373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Bedrock</a:t>
            </a:r>
          </a:p>
        </p:txBody>
      </p:sp>
      <p:pic>
        <p:nvPicPr>
          <p:cNvPr id="1138" name="Graphic 1137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A8789409-C245-9F50-D693-5E574576EF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47677" y="5254286"/>
            <a:ext cx="457200" cy="457200"/>
          </a:xfrm>
          <a:prstGeom prst="rect">
            <a:avLst/>
          </a:prstGeom>
        </p:spPr>
      </p:pic>
      <p:pic>
        <p:nvPicPr>
          <p:cNvPr id="1139" name="Graphic 1138" descr="Endpoints resource icon for the Amazon VPC service.&#10;">
            <a:extLst>
              <a:ext uri="{FF2B5EF4-FFF2-40B4-BE49-F238E27FC236}">
                <a16:creationId xmlns:a16="http://schemas.microsoft.com/office/drawing/2014/main" id="{9794F33E-2FC4-52D4-D0EA-5258D069AA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04093" y="5254286"/>
            <a:ext cx="457200" cy="457200"/>
          </a:xfrm>
          <a:prstGeom prst="rect">
            <a:avLst/>
          </a:prstGeom>
        </p:spPr>
      </p:pic>
      <p:sp>
        <p:nvSpPr>
          <p:cNvPr id="1140" name="TextBox 1139">
            <a:extLst>
              <a:ext uri="{FF2B5EF4-FFF2-40B4-BE49-F238E27FC236}">
                <a16:creationId xmlns:a16="http://schemas.microsoft.com/office/drawing/2014/main" id="{6032CEB9-11FF-EF51-0F7D-0BB3CAEAA6DF}"/>
              </a:ext>
            </a:extLst>
          </p:cNvPr>
          <p:cNvSpPr txBox="1"/>
          <p:nvPr/>
        </p:nvSpPr>
        <p:spPr>
          <a:xfrm>
            <a:off x="6112483" y="5688145"/>
            <a:ext cx="1045159" cy="76944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</a:p>
          <a:p>
            <a:pPr algn="ctr"/>
            <a:r>
              <a:rPr lang="en-KR" sz="1100" dirty="0" err="1"/>
              <a:t>VPC Endpoint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(oregon.runtime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.bedrock.in)</a:t>
            </a:r>
          </a:p>
        </p:txBody>
      </p:sp>
      <p:cxnSp>
        <p:nvCxnSpPr>
          <p:cNvPr id="1141" name="Straight Arrow Connector 1140">
            <a:extLst>
              <a:ext uri="{FF2B5EF4-FFF2-40B4-BE49-F238E27FC236}">
                <a16:creationId xmlns:a16="http://schemas.microsoft.com/office/drawing/2014/main" id="{FBAE9BFE-E56F-E9C3-5328-70BD26939F85}"/>
              </a:ext>
            </a:extLst>
          </p:cNvPr>
          <p:cNvCxnSpPr>
            <a:cxnSpLocks/>
            <a:stCxn id="1139" idx="3"/>
            <a:endCxn id="1138" idx="1"/>
          </p:cNvCxnSpPr>
          <p:nvPr/>
        </p:nvCxnSpPr>
        <p:spPr>
          <a:xfrm>
            <a:off x="6861293" y="5482886"/>
            <a:ext cx="786384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Arrow Connector 1141">
            <a:extLst>
              <a:ext uri="{FF2B5EF4-FFF2-40B4-BE49-F238E27FC236}">
                <a16:creationId xmlns:a16="http://schemas.microsoft.com/office/drawing/2014/main" id="{3112B862-F47C-B6CB-8E09-CCF8485A5AE1}"/>
              </a:ext>
            </a:extLst>
          </p:cNvPr>
          <p:cNvCxnSpPr>
            <a:cxnSpLocks/>
            <a:stCxn id="1138" idx="3"/>
            <a:endCxn id="1136" idx="1"/>
          </p:cNvCxnSpPr>
          <p:nvPr/>
        </p:nvCxnSpPr>
        <p:spPr>
          <a:xfrm>
            <a:off x="8104877" y="5482886"/>
            <a:ext cx="309376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3" name="TextBox 1142">
            <a:extLst>
              <a:ext uri="{FF2B5EF4-FFF2-40B4-BE49-F238E27FC236}">
                <a16:creationId xmlns:a16="http://schemas.microsoft.com/office/drawing/2014/main" id="{FCEF3ADF-15A4-1CE2-054E-E95CE9448D0C}"/>
              </a:ext>
            </a:extLst>
          </p:cNvPr>
          <p:cNvSpPr txBox="1"/>
          <p:nvPr/>
        </p:nvSpPr>
        <p:spPr>
          <a:xfrm>
            <a:off x="7584530" y="5710130"/>
            <a:ext cx="583494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</a:p>
          <a:p>
            <a:pPr algn="ctr"/>
            <a:r>
              <a:rPr lang="en-KR" sz="1100" dirty="0" err="1"/>
              <a:t>Endpoint</a:t>
            </a:r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221023C4-11DC-C4A2-CE70-B03234E1FC04}"/>
              </a:ext>
            </a:extLst>
          </p:cNvPr>
          <p:cNvSpPr/>
          <p:nvPr/>
        </p:nvSpPr>
        <p:spPr>
          <a:xfrm>
            <a:off x="4280939" y="4416409"/>
            <a:ext cx="2978071" cy="2129770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Bedrock VPC</a:t>
            </a:r>
          </a:p>
        </p:txBody>
      </p:sp>
      <p:pic>
        <p:nvPicPr>
          <p:cNvPr id="1145" name="Graphic 1144" descr="VPC group icon. ">
            <a:extLst>
              <a:ext uri="{FF2B5EF4-FFF2-40B4-BE49-F238E27FC236}">
                <a16:creationId xmlns:a16="http://schemas.microsoft.com/office/drawing/2014/main" id="{AA46E1BB-BC3F-42F3-12A4-44253F8721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80939" y="4416409"/>
            <a:ext cx="381000" cy="381000"/>
          </a:xfrm>
          <a:prstGeom prst="rect">
            <a:avLst/>
          </a:prstGeom>
        </p:spPr>
      </p:pic>
      <p:sp>
        <p:nvSpPr>
          <p:cNvPr id="1146" name="Rectangle 1145">
            <a:extLst>
              <a:ext uri="{FF2B5EF4-FFF2-40B4-BE49-F238E27FC236}">
                <a16:creationId xmlns:a16="http://schemas.microsoft.com/office/drawing/2014/main" id="{2042C69A-879C-0211-08BF-EC129EDA5ADA}"/>
              </a:ext>
            </a:extLst>
          </p:cNvPr>
          <p:cNvSpPr/>
          <p:nvPr/>
        </p:nvSpPr>
        <p:spPr>
          <a:xfrm>
            <a:off x="4763590" y="4774061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1147" name="Graphic 1146" descr="Private subnet group icon. ">
            <a:extLst>
              <a:ext uri="{FF2B5EF4-FFF2-40B4-BE49-F238E27FC236}">
                <a16:creationId xmlns:a16="http://schemas.microsoft.com/office/drawing/2014/main" id="{D4719564-E11A-30D8-51F2-A79BD12F5A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766555" y="4778773"/>
            <a:ext cx="381000" cy="381000"/>
          </a:xfrm>
          <a:prstGeom prst="rect">
            <a:avLst/>
          </a:prstGeom>
        </p:spPr>
      </p:pic>
      <p:sp>
        <p:nvSpPr>
          <p:cNvPr id="1148" name="Rectangle 1147">
            <a:extLst>
              <a:ext uri="{FF2B5EF4-FFF2-40B4-BE49-F238E27FC236}">
                <a16:creationId xmlns:a16="http://schemas.microsoft.com/office/drawing/2014/main" id="{F42C2C38-A32E-B715-EC37-7AD2015EB2A0}"/>
              </a:ext>
            </a:extLst>
          </p:cNvPr>
          <p:cNvSpPr/>
          <p:nvPr/>
        </p:nvSpPr>
        <p:spPr>
          <a:xfrm>
            <a:off x="6039311" y="4774062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149" name="Graphic 1148" descr="Private subnet group icon. ">
            <a:extLst>
              <a:ext uri="{FF2B5EF4-FFF2-40B4-BE49-F238E27FC236}">
                <a16:creationId xmlns:a16="http://schemas.microsoft.com/office/drawing/2014/main" id="{0EB694E0-7CD3-0CF9-1B2B-6B30391C73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042276" y="4778773"/>
            <a:ext cx="381000" cy="381000"/>
          </a:xfrm>
          <a:prstGeom prst="rect">
            <a:avLst/>
          </a:prstGeom>
        </p:spPr>
      </p:pic>
      <p:pic>
        <p:nvPicPr>
          <p:cNvPr id="1150" name="Graphic 1149" descr="Peering connection resource icon for the Amazon VPC service.&#10;">
            <a:extLst>
              <a:ext uri="{FF2B5EF4-FFF2-40B4-BE49-F238E27FC236}">
                <a16:creationId xmlns:a16="http://schemas.microsoft.com/office/drawing/2014/main" id="{670F6F96-DEAB-C778-451A-757847A62E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11598" y="5254286"/>
            <a:ext cx="457200" cy="457200"/>
          </a:xfrm>
          <a:prstGeom prst="rect">
            <a:avLst/>
          </a:prstGeom>
        </p:spPr>
      </p:pic>
      <p:sp>
        <p:nvSpPr>
          <p:cNvPr id="1151" name="TextBox 1150">
            <a:extLst>
              <a:ext uri="{FF2B5EF4-FFF2-40B4-BE49-F238E27FC236}">
                <a16:creationId xmlns:a16="http://schemas.microsoft.com/office/drawing/2014/main" id="{844B0795-DDCA-7A50-9AFF-9597A381EB58}"/>
              </a:ext>
            </a:extLst>
          </p:cNvPr>
          <p:cNvSpPr txBox="1"/>
          <p:nvPr/>
        </p:nvSpPr>
        <p:spPr>
          <a:xfrm>
            <a:off x="4938776" y="5689266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Seoul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cxnSp>
        <p:nvCxnSpPr>
          <p:cNvPr id="1152" name="Straight Arrow Connector 1151">
            <a:extLst>
              <a:ext uri="{FF2B5EF4-FFF2-40B4-BE49-F238E27FC236}">
                <a16:creationId xmlns:a16="http://schemas.microsoft.com/office/drawing/2014/main" id="{A97F6132-38CF-2092-6D36-FCDE07BF142B}"/>
              </a:ext>
            </a:extLst>
          </p:cNvPr>
          <p:cNvCxnSpPr>
            <a:cxnSpLocks/>
            <a:stCxn id="1150" idx="3"/>
            <a:endCxn id="1139" idx="1"/>
          </p:cNvCxnSpPr>
          <p:nvPr/>
        </p:nvCxnSpPr>
        <p:spPr>
          <a:xfrm>
            <a:off x="5568798" y="5482886"/>
            <a:ext cx="83529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Elbow Connector 1152">
            <a:extLst>
              <a:ext uri="{FF2B5EF4-FFF2-40B4-BE49-F238E27FC236}">
                <a16:creationId xmlns:a16="http://schemas.microsoft.com/office/drawing/2014/main" id="{497675E1-A4FA-2A51-3571-094C88362CCE}"/>
              </a:ext>
            </a:extLst>
          </p:cNvPr>
          <p:cNvCxnSpPr>
            <a:cxnSpLocks/>
            <a:stCxn id="42" idx="3"/>
            <a:endCxn id="1150" idx="1"/>
          </p:cNvCxnSpPr>
          <p:nvPr/>
        </p:nvCxnSpPr>
        <p:spPr>
          <a:xfrm>
            <a:off x="2432061" y="5000613"/>
            <a:ext cx="2679537" cy="482273"/>
          </a:xfrm>
          <a:prstGeom prst="bentConnector3">
            <a:avLst>
              <a:gd name="adj1" fmla="val 423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2" name="Content Placeholder 2">
            <a:extLst>
              <a:ext uri="{FF2B5EF4-FFF2-40B4-BE49-F238E27FC236}">
                <a16:creationId xmlns:a16="http://schemas.microsoft.com/office/drawing/2014/main" id="{DD5587BE-C2F7-A1F5-1C27-58DCAB240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4531" y="3066159"/>
            <a:ext cx="4412430" cy="1440394"/>
          </a:xfrm>
          <a:solidFill>
            <a:schemeClr val="bg2"/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lt"/>
              </a:rPr>
              <a:t>Private Hosted Zone</a:t>
            </a:r>
            <a:r>
              <a:rPr lang="ko-KR" altLang="en-US" sz="1600">
                <a:latin typeface="+mn-lt"/>
              </a:rPr>
              <a:t>을 이용하여 다른 </a:t>
            </a:r>
            <a:r>
              <a:rPr lang="en-US" altLang="ko-KR" sz="1600">
                <a:latin typeface="+mn-lt"/>
              </a:rPr>
              <a:t>Region</a:t>
            </a:r>
            <a:r>
              <a:rPr lang="ko-KR" altLang="en-US" sz="1600">
                <a:latin typeface="+mn-lt"/>
              </a:rPr>
              <a:t>의 </a:t>
            </a:r>
            <a:r>
              <a:rPr lang="en-US" altLang="ko-KR" sz="1600">
                <a:latin typeface="+mn-lt"/>
              </a:rPr>
              <a:t>Bedrock</a:t>
            </a:r>
            <a:r>
              <a:rPr lang="ko-KR" altLang="en-US" sz="1600">
                <a:latin typeface="+mn-lt"/>
              </a:rPr>
              <a:t> </a:t>
            </a:r>
            <a:r>
              <a:rPr lang="en-US" altLang="ko-KR" sz="1600">
                <a:latin typeface="+mn-lt"/>
              </a:rPr>
              <a:t>Runtime Endpoint</a:t>
            </a:r>
            <a:r>
              <a:rPr lang="ko-KR" altLang="en-US" sz="1600">
                <a:latin typeface="+mn-lt"/>
              </a:rPr>
              <a:t>에</a:t>
            </a:r>
            <a:r>
              <a:rPr lang="en-US" altLang="ko-KR" sz="1600">
                <a:latin typeface="+mn-lt"/>
              </a:rPr>
              <a:t> </a:t>
            </a:r>
            <a:r>
              <a:rPr lang="ko-KR" altLang="en-US" sz="1600">
                <a:latin typeface="+mn-lt"/>
              </a:rPr>
              <a:t>접근</a:t>
            </a:r>
            <a:endParaRPr lang="en-US" altLang="ko-KR" sz="160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lt"/>
              </a:rPr>
              <a:t>VPC Peering</a:t>
            </a:r>
            <a:r>
              <a:rPr lang="ko-KR" altLang="en-US" sz="1600">
                <a:latin typeface="+mn-lt"/>
              </a:rPr>
              <a:t>은 </a:t>
            </a:r>
            <a:r>
              <a:rPr lang="en-US" altLang="ko-KR" sz="1600">
                <a:latin typeface="+mn-lt"/>
              </a:rPr>
              <a:t>Transit Gateway</a:t>
            </a:r>
            <a:r>
              <a:rPr lang="ko-KR" altLang="en-US" sz="1600">
                <a:latin typeface="+mn-lt"/>
              </a:rPr>
              <a:t>로 대체 가능</a:t>
            </a:r>
            <a:endParaRPr lang="en-US" altLang="ko-KR" sz="160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lt"/>
              </a:rPr>
              <a:t>Workload</a:t>
            </a:r>
            <a:r>
              <a:rPr lang="ko-KR" altLang="en-US" sz="1600">
                <a:latin typeface="+mn-lt"/>
              </a:rPr>
              <a:t>에서 </a:t>
            </a:r>
            <a:r>
              <a:rPr lang="en-US" altLang="ko-KR" sz="1600">
                <a:latin typeface="+mn-lt"/>
              </a:rPr>
              <a:t>Region Load Balancing </a:t>
            </a:r>
            <a:r>
              <a:rPr lang="ko-KR" altLang="en-US" sz="1600">
                <a:latin typeface="+mn-lt"/>
              </a:rPr>
              <a:t>수행</a:t>
            </a:r>
            <a:endParaRPr lang="en-US" altLang="ko-KR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97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73309-7238-5CEE-70EE-50003144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Disable SSL Certificate Verification</a:t>
            </a:r>
            <a:endParaRPr lang="en-K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A55D6F1-62B5-9658-0D40-094B10E4C217}"/>
              </a:ext>
            </a:extLst>
          </p:cNvPr>
          <p:cNvSpPr/>
          <p:nvPr/>
        </p:nvSpPr>
        <p:spPr>
          <a:xfrm>
            <a:off x="1125984" y="1690116"/>
            <a:ext cx="2615970" cy="4469019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76" name="Graphic 75" descr="AWS account group icon.">
            <a:extLst>
              <a:ext uri="{FF2B5EF4-FFF2-40B4-BE49-F238E27FC236}">
                <a16:creationId xmlns:a16="http://schemas.microsoft.com/office/drawing/2014/main" id="{AED957ED-82F6-2E51-6BA5-C7BA48F47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5983" y="1690118"/>
            <a:ext cx="381000" cy="381000"/>
          </a:xfrm>
          <a:prstGeom prst="rect">
            <a:avLst/>
          </a:prstGeom>
        </p:spPr>
      </p:pic>
      <p:sp>
        <p:nvSpPr>
          <p:cNvPr id="77" name="Rectangle 76" descr="Region group">
            <a:extLst>
              <a:ext uri="{FF2B5EF4-FFF2-40B4-BE49-F238E27FC236}">
                <a16:creationId xmlns:a16="http://schemas.microsoft.com/office/drawing/2014/main" id="{70342C2D-7E05-C146-9ABF-0925AFB45723}"/>
              </a:ext>
            </a:extLst>
          </p:cNvPr>
          <p:cNvSpPr/>
          <p:nvPr/>
        </p:nvSpPr>
        <p:spPr>
          <a:xfrm>
            <a:off x="1019504" y="1182115"/>
            <a:ext cx="2821510" cy="5069134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Seoul Region</a:t>
            </a:r>
          </a:p>
        </p:txBody>
      </p:sp>
      <p:pic>
        <p:nvPicPr>
          <p:cNvPr id="78" name="Graphic 77" descr="Region group icon.">
            <a:extLst>
              <a:ext uri="{FF2B5EF4-FFF2-40B4-BE49-F238E27FC236}">
                <a16:creationId xmlns:a16="http://schemas.microsoft.com/office/drawing/2014/main" id="{02D82544-2D20-63E8-CBC6-10612A5BC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19504" y="1182116"/>
            <a:ext cx="381000" cy="381000"/>
          </a:xfrm>
          <a:prstGeom prst="rect">
            <a:avLst/>
          </a:prstGeom>
        </p:spPr>
      </p:pic>
      <p:pic>
        <p:nvPicPr>
          <p:cNvPr id="79" name="Graphic 78" descr="Instances instance icon for the Amazon EC2 service.">
            <a:extLst>
              <a:ext uri="{FF2B5EF4-FFF2-40B4-BE49-F238E27FC236}">
                <a16:creationId xmlns:a16="http://schemas.microsoft.com/office/drawing/2014/main" id="{BFFE82EA-3136-C572-50ED-34C82AB25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7760" y="3200417"/>
            <a:ext cx="457200" cy="4572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5B79A1E-CE4D-166D-31CE-592AE79449FB}"/>
              </a:ext>
            </a:extLst>
          </p:cNvPr>
          <p:cNvSpPr txBox="1"/>
          <p:nvPr/>
        </p:nvSpPr>
        <p:spPr>
          <a:xfrm>
            <a:off x="1506983" y="3657617"/>
            <a:ext cx="618759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Workload</a:t>
            </a:r>
          </a:p>
        </p:txBody>
      </p:sp>
      <p:pic>
        <p:nvPicPr>
          <p:cNvPr id="81" name="Graphic 80" descr="Hosted zone resource icon for the Amazon Route 53 service.">
            <a:extLst>
              <a:ext uri="{FF2B5EF4-FFF2-40B4-BE49-F238E27FC236}">
                <a16:creationId xmlns:a16="http://schemas.microsoft.com/office/drawing/2014/main" id="{29250EF8-2C55-94DC-ED7D-C360AF1CE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1952" y="3200417"/>
            <a:ext cx="457200" cy="4572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CE07356-6762-18B1-5ECE-809BF77B5AC4}"/>
              </a:ext>
            </a:extLst>
          </p:cNvPr>
          <p:cNvSpPr txBox="1"/>
          <p:nvPr/>
        </p:nvSpPr>
        <p:spPr>
          <a:xfrm>
            <a:off x="2652592" y="3657617"/>
            <a:ext cx="815929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Private</a:t>
            </a:r>
          </a:p>
          <a:p>
            <a:pPr algn="ctr"/>
            <a:r>
              <a:rPr lang="en-KR" sz="1100" dirty="0" err="1"/>
              <a:t>Hosted Zone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(bedrock.in)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2D2652-0233-17A0-CD2D-6E1B6EF5DBD1}"/>
              </a:ext>
            </a:extLst>
          </p:cNvPr>
          <p:cNvSpPr/>
          <p:nvPr/>
        </p:nvSpPr>
        <p:spPr>
          <a:xfrm>
            <a:off x="1225637" y="2198117"/>
            <a:ext cx="2409636" cy="3849363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Workload VPC</a:t>
            </a:r>
          </a:p>
        </p:txBody>
      </p:sp>
      <p:pic>
        <p:nvPicPr>
          <p:cNvPr id="84" name="Graphic 83" descr="VPC group icon. ">
            <a:extLst>
              <a:ext uri="{FF2B5EF4-FFF2-40B4-BE49-F238E27FC236}">
                <a16:creationId xmlns:a16="http://schemas.microsoft.com/office/drawing/2014/main" id="{1F5AABED-26CA-56E3-F8AE-2D0B4ECDD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25637" y="2198118"/>
            <a:ext cx="381000" cy="381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68E7C29-CDA5-66D8-F4C6-DBB706F83BEA}"/>
              </a:ext>
            </a:extLst>
          </p:cNvPr>
          <p:cNvSpPr/>
          <p:nvPr/>
        </p:nvSpPr>
        <p:spPr>
          <a:xfrm>
            <a:off x="1316483" y="2692418"/>
            <a:ext cx="2227350" cy="1568167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86" name="Graphic 85" descr="Private subnet group icon. ">
            <a:extLst>
              <a:ext uri="{FF2B5EF4-FFF2-40B4-BE49-F238E27FC236}">
                <a16:creationId xmlns:a16="http://schemas.microsoft.com/office/drawing/2014/main" id="{3B629693-473B-14E6-36FD-047DAC7660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316483" y="2692417"/>
            <a:ext cx="381000" cy="3810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4CD73F8-7821-AD6D-AA10-930DD4CDD0D0}"/>
              </a:ext>
            </a:extLst>
          </p:cNvPr>
          <p:cNvSpPr/>
          <p:nvPr/>
        </p:nvSpPr>
        <p:spPr>
          <a:xfrm>
            <a:off x="1316483" y="4376427"/>
            <a:ext cx="2227350" cy="1568167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 Subnet</a:t>
            </a:r>
          </a:p>
        </p:txBody>
      </p:sp>
      <p:pic>
        <p:nvPicPr>
          <p:cNvPr id="88" name="Graphic 87" descr="Private subnet group icon. ">
            <a:extLst>
              <a:ext uri="{FF2B5EF4-FFF2-40B4-BE49-F238E27FC236}">
                <a16:creationId xmlns:a16="http://schemas.microsoft.com/office/drawing/2014/main" id="{05BE2009-8C75-73A6-60AD-C4E937F737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316483" y="4376426"/>
            <a:ext cx="381000" cy="381000"/>
          </a:xfrm>
          <a:prstGeom prst="rect">
            <a:avLst/>
          </a:prstGeom>
        </p:spPr>
      </p:pic>
      <p:pic>
        <p:nvPicPr>
          <p:cNvPr id="89" name="Graphic 88" descr="Peering connection resource icon for the Amazon VPC service.&#10;">
            <a:extLst>
              <a:ext uri="{FF2B5EF4-FFF2-40B4-BE49-F238E27FC236}">
                <a16:creationId xmlns:a16="http://schemas.microsoft.com/office/drawing/2014/main" id="{D5F38CA9-1CC8-630D-D7A0-D99C8C96B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87760" y="4883587"/>
            <a:ext cx="457200" cy="4572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BEBD45A5-CBE1-AE40-C834-9263FD3FE081}"/>
              </a:ext>
            </a:extLst>
          </p:cNvPr>
          <p:cNvSpPr txBox="1"/>
          <p:nvPr/>
        </p:nvSpPr>
        <p:spPr>
          <a:xfrm>
            <a:off x="1421835" y="5344187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US Virginia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sp>
        <p:nvSpPr>
          <p:cNvPr id="93" name="Rectangle 92" descr="Region group">
            <a:extLst>
              <a:ext uri="{FF2B5EF4-FFF2-40B4-BE49-F238E27FC236}">
                <a16:creationId xmlns:a16="http://schemas.microsoft.com/office/drawing/2014/main" id="{925D743C-349A-7FAD-1117-55B5C30BD88A}"/>
              </a:ext>
            </a:extLst>
          </p:cNvPr>
          <p:cNvSpPr/>
          <p:nvPr/>
        </p:nvSpPr>
        <p:spPr>
          <a:xfrm>
            <a:off x="4150389" y="1180917"/>
            <a:ext cx="7114073" cy="2963025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US Virginia Region</a:t>
            </a:r>
          </a:p>
        </p:txBody>
      </p:sp>
      <p:pic>
        <p:nvPicPr>
          <p:cNvPr id="94" name="Graphic 93" descr="Region group icon.">
            <a:extLst>
              <a:ext uri="{FF2B5EF4-FFF2-40B4-BE49-F238E27FC236}">
                <a16:creationId xmlns:a16="http://schemas.microsoft.com/office/drawing/2014/main" id="{108DEA43-1AE5-0E37-87AC-A811FA315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50391" y="1180917"/>
            <a:ext cx="381000" cy="3810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8582E01B-EBFA-4311-BAB7-0E7CBFE4A415}"/>
              </a:ext>
            </a:extLst>
          </p:cNvPr>
          <p:cNvSpPr/>
          <p:nvPr/>
        </p:nvSpPr>
        <p:spPr>
          <a:xfrm>
            <a:off x="4636322" y="1503140"/>
            <a:ext cx="3561066" cy="2550186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96" name="Graphic 95" descr="AWS account group icon.">
            <a:extLst>
              <a:ext uri="{FF2B5EF4-FFF2-40B4-BE49-F238E27FC236}">
                <a16:creationId xmlns:a16="http://schemas.microsoft.com/office/drawing/2014/main" id="{CF28B76C-2EFC-4803-4A0D-611B9BEC6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36322" y="1503140"/>
            <a:ext cx="381000" cy="381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B9375589-3402-7A01-A3D6-1095F182C691}"/>
              </a:ext>
            </a:extLst>
          </p:cNvPr>
          <p:cNvSpPr/>
          <p:nvPr/>
        </p:nvSpPr>
        <p:spPr>
          <a:xfrm>
            <a:off x="8336276" y="2036738"/>
            <a:ext cx="2845174" cy="2016588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AWS Bedrock Account</a:t>
            </a:r>
          </a:p>
        </p:txBody>
      </p:sp>
      <p:pic>
        <p:nvPicPr>
          <p:cNvPr id="98" name="Graphic 97" descr="AWS account group icon.">
            <a:extLst>
              <a:ext uri="{FF2B5EF4-FFF2-40B4-BE49-F238E27FC236}">
                <a16:creationId xmlns:a16="http://schemas.microsoft.com/office/drawing/2014/main" id="{807B84E4-9AE1-29F1-2F7E-D8D4F680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36276" y="2036738"/>
            <a:ext cx="381000" cy="366108"/>
          </a:xfrm>
          <a:prstGeom prst="rect">
            <a:avLst/>
          </a:prstGeom>
        </p:spPr>
      </p:pic>
      <p:pic>
        <p:nvPicPr>
          <p:cNvPr id="99" name="Graphic 98" descr="Amazon Bedrock service icon.">
            <a:extLst>
              <a:ext uri="{FF2B5EF4-FFF2-40B4-BE49-F238E27FC236}">
                <a16:creationId xmlns:a16="http://schemas.microsoft.com/office/drawing/2014/main" id="{85FE167E-4730-CE88-50CD-7224990241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465302" y="2669996"/>
            <a:ext cx="457200" cy="4572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AA99C60-11D5-53DC-1DCF-D45B67292C3A}"/>
              </a:ext>
            </a:extLst>
          </p:cNvPr>
          <p:cNvSpPr txBox="1"/>
          <p:nvPr/>
        </p:nvSpPr>
        <p:spPr>
          <a:xfrm>
            <a:off x="10434215" y="3131343"/>
            <a:ext cx="519373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Bedrock</a:t>
            </a:r>
          </a:p>
        </p:txBody>
      </p:sp>
      <p:pic>
        <p:nvPicPr>
          <p:cNvPr id="101" name="Graphic 100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8CC7546C-9AF1-394C-DF6E-A7FC1DEB98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64794" y="2669996"/>
            <a:ext cx="457200" cy="457200"/>
          </a:xfrm>
          <a:prstGeom prst="rect">
            <a:avLst/>
          </a:prstGeom>
        </p:spPr>
      </p:pic>
      <p:pic>
        <p:nvPicPr>
          <p:cNvPr id="102" name="Graphic 101" descr="Endpoints resource icon for the Amazon VPC service.&#10;">
            <a:extLst>
              <a:ext uri="{FF2B5EF4-FFF2-40B4-BE49-F238E27FC236}">
                <a16:creationId xmlns:a16="http://schemas.microsoft.com/office/drawing/2014/main" id="{E7A35DA5-EC94-9B89-A263-6A9252D9C8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45092" y="2669996"/>
            <a:ext cx="457200" cy="4572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D8AAAB5E-6858-6EF3-0F0E-9828659E5E6C}"/>
              </a:ext>
            </a:extLst>
          </p:cNvPr>
          <p:cNvSpPr txBox="1"/>
          <p:nvPr/>
        </p:nvSpPr>
        <p:spPr>
          <a:xfrm>
            <a:off x="6947070" y="3103855"/>
            <a:ext cx="1057982" cy="76944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</a:p>
          <a:p>
            <a:pPr algn="ctr"/>
            <a:r>
              <a:rPr lang="en-KR" sz="1100" dirty="0" err="1"/>
              <a:t>VPC Endpoint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(virginia.runtime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.bedrock.in)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05062AE-3996-E662-470C-226D2C28DE2A}"/>
              </a:ext>
            </a:extLst>
          </p:cNvPr>
          <p:cNvCxnSpPr>
            <a:cxnSpLocks/>
            <a:stCxn id="102" idx="3"/>
            <a:endCxn id="101" idx="1"/>
          </p:cNvCxnSpPr>
          <p:nvPr/>
        </p:nvCxnSpPr>
        <p:spPr>
          <a:xfrm>
            <a:off x="7702292" y="2898596"/>
            <a:ext cx="1362502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3D0FEF6-5AB7-C24A-1DA5-0CC90E12FDB3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>
            <a:off x="2044960" y="3429017"/>
            <a:ext cx="786992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FE5DA84-D8CA-551F-99FE-BE146CE03BDD}"/>
              </a:ext>
            </a:extLst>
          </p:cNvPr>
          <p:cNvCxnSpPr>
            <a:cxnSpLocks/>
            <a:stCxn id="101" idx="3"/>
            <a:endCxn id="99" idx="1"/>
          </p:cNvCxnSpPr>
          <p:nvPr/>
        </p:nvCxnSpPr>
        <p:spPr>
          <a:xfrm>
            <a:off x="9521994" y="2898596"/>
            <a:ext cx="943308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7F3E0D2-06B6-94D9-55D5-819D04398007}"/>
              </a:ext>
            </a:extLst>
          </p:cNvPr>
          <p:cNvSpPr txBox="1"/>
          <p:nvPr/>
        </p:nvSpPr>
        <p:spPr>
          <a:xfrm>
            <a:off x="8410941" y="3125840"/>
            <a:ext cx="1764907" cy="76944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  <a:r>
              <a:rPr lang="ko-KR" altLang="en-US" sz="1100" dirty="0" err="1"/>
              <a:t> </a:t>
            </a:r>
            <a:r>
              <a:rPr lang="en-KR" sz="1100" dirty="0" err="1"/>
              <a:t>Endpoint</a:t>
            </a:r>
          </a:p>
          <a:p>
            <a:pPr algn="ctr"/>
            <a:r>
              <a:rPr lang="en-US" altLang="ko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bedrock-runtime</a:t>
            </a:r>
          </a:p>
          <a:p>
            <a:pPr algn="ctr"/>
            <a:r>
              <a:rPr 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.us-east-1.amazonaws.com</a:t>
            </a:r>
          </a:p>
          <a:p>
            <a:pPr algn="ctr"/>
            <a:r>
              <a:rPr 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Certi : amazonaws.com</a:t>
            </a:r>
            <a:r>
              <a:rPr lang="en-US" altLang="ko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1F1A792-5DE9-D9CE-4EF8-A97BAD34A4C9}"/>
              </a:ext>
            </a:extLst>
          </p:cNvPr>
          <p:cNvSpPr/>
          <p:nvPr/>
        </p:nvSpPr>
        <p:spPr>
          <a:xfrm>
            <a:off x="5121938" y="1832119"/>
            <a:ext cx="2978071" cy="2129770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Bedrock VPC</a:t>
            </a:r>
          </a:p>
        </p:txBody>
      </p:sp>
      <p:pic>
        <p:nvPicPr>
          <p:cNvPr id="109" name="Graphic 108" descr="VPC group icon. ">
            <a:extLst>
              <a:ext uri="{FF2B5EF4-FFF2-40B4-BE49-F238E27FC236}">
                <a16:creationId xmlns:a16="http://schemas.microsoft.com/office/drawing/2014/main" id="{2314DA0A-A9B7-6885-2A51-30B96197A5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121938" y="1832119"/>
            <a:ext cx="381000" cy="381000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9589C5B-2DCB-464F-8D15-5917BE2A884D}"/>
              </a:ext>
            </a:extLst>
          </p:cNvPr>
          <p:cNvCxnSpPr>
            <a:cxnSpLocks/>
            <a:stCxn id="80" idx="2"/>
            <a:endCxn id="89" idx="0"/>
          </p:cNvCxnSpPr>
          <p:nvPr/>
        </p:nvCxnSpPr>
        <p:spPr>
          <a:xfrm flipH="1">
            <a:off x="1816360" y="3919227"/>
            <a:ext cx="3" cy="96436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0B5F959-80FF-D727-D2A3-4EE79A3DEC26}"/>
              </a:ext>
            </a:extLst>
          </p:cNvPr>
          <p:cNvSpPr/>
          <p:nvPr/>
        </p:nvSpPr>
        <p:spPr>
          <a:xfrm>
            <a:off x="5604589" y="2189771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113" name="Graphic 112" descr="Private subnet group icon. ">
            <a:extLst>
              <a:ext uri="{FF2B5EF4-FFF2-40B4-BE49-F238E27FC236}">
                <a16:creationId xmlns:a16="http://schemas.microsoft.com/office/drawing/2014/main" id="{0D4AA26C-44CE-CC66-5931-C5B6A5D7E9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607554" y="2194483"/>
            <a:ext cx="381000" cy="381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2DB604A-5947-A828-261A-8A0EA0F59566}"/>
              </a:ext>
            </a:extLst>
          </p:cNvPr>
          <p:cNvSpPr/>
          <p:nvPr/>
        </p:nvSpPr>
        <p:spPr>
          <a:xfrm>
            <a:off x="6880310" y="2189772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15" name="Graphic 114" descr="Private subnet group icon. ">
            <a:extLst>
              <a:ext uri="{FF2B5EF4-FFF2-40B4-BE49-F238E27FC236}">
                <a16:creationId xmlns:a16="http://schemas.microsoft.com/office/drawing/2014/main" id="{BEB13F5F-DAA3-1C57-D4F9-27CDB85572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883275" y="2194483"/>
            <a:ext cx="381000" cy="381000"/>
          </a:xfrm>
          <a:prstGeom prst="rect">
            <a:avLst/>
          </a:prstGeom>
        </p:spPr>
      </p:pic>
      <p:pic>
        <p:nvPicPr>
          <p:cNvPr id="116" name="Graphic 115" descr="Peering connection resource icon for the Amazon VPC service.&#10;">
            <a:extLst>
              <a:ext uri="{FF2B5EF4-FFF2-40B4-BE49-F238E27FC236}">
                <a16:creationId xmlns:a16="http://schemas.microsoft.com/office/drawing/2014/main" id="{38800506-74CA-8270-B9EA-E7A20E4116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2597" y="2669996"/>
            <a:ext cx="457200" cy="457200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7373FE12-AF9C-DA5B-CBAA-059506F3800D}"/>
              </a:ext>
            </a:extLst>
          </p:cNvPr>
          <p:cNvSpPr txBox="1"/>
          <p:nvPr/>
        </p:nvSpPr>
        <p:spPr>
          <a:xfrm>
            <a:off x="5779775" y="3104976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Seoul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4853B33-0AB6-006B-69D9-7FAAB09ECC2A}"/>
              </a:ext>
            </a:extLst>
          </p:cNvPr>
          <p:cNvCxnSpPr>
            <a:cxnSpLocks/>
            <a:stCxn id="116" idx="3"/>
            <a:endCxn id="102" idx="1"/>
          </p:cNvCxnSpPr>
          <p:nvPr/>
        </p:nvCxnSpPr>
        <p:spPr>
          <a:xfrm>
            <a:off x="6409797" y="2898596"/>
            <a:ext cx="83529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EBF4C99-BC22-4052-0435-531965D1C829}"/>
              </a:ext>
            </a:extLst>
          </p:cNvPr>
          <p:cNvCxnSpPr>
            <a:cxnSpLocks/>
            <a:stCxn id="89" idx="3"/>
            <a:endCxn id="116" idx="1"/>
          </p:cNvCxnSpPr>
          <p:nvPr/>
        </p:nvCxnSpPr>
        <p:spPr>
          <a:xfrm flipV="1">
            <a:off x="2044960" y="2898596"/>
            <a:ext cx="3907637" cy="221359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C7B397D5-B6F2-6468-D899-82E002106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0389" y="4434493"/>
            <a:ext cx="7705280" cy="2169825"/>
          </a:xfrm>
          <a:solidFill>
            <a:schemeClr val="bg2"/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>
                <a:latin typeface="+mn-lt"/>
              </a:rPr>
              <a:t>Client</a:t>
            </a:r>
            <a:r>
              <a:rPr lang="ko-KR" altLang="en-US" sz="1800">
                <a:latin typeface="+mn-lt"/>
              </a:rPr>
              <a:t>는 </a:t>
            </a:r>
            <a:r>
              <a:rPr lang="en-US" altLang="ko-KR" sz="1800">
                <a:latin typeface="+mn-lt"/>
              </a:rPr>
              <a:t>“Custom Domain</a:t>
            </a:r>
            <a:r>
              <a:rPr lang="ko-KR" altLang="en-US" sz="1800">
                <a:latin typeface="+mn-lt"/>
              </a:rPr>
              <a:t> </a:t>
            </a:r>
            <a:r>
              <a:rPr lang="en-US" altLang="ko-KR" sz="1800">
                <a:latin typeface="+mn-lt"/>
              </a:rPr>
              <a:t>(bedrock.in)”</a:t>
            </a:r>
            <a:r>
              <a:rPr lang="ko-KR" altLang="en-US" sz="1800">
                <a:latin typeface="+mn-lt"/>
              </a:rPr>
              <a:t>의 인증서를 예상하지만</a:t>
            </a:r>
            <a:r>
              <a:rPr lang="en-US" altLang="ko-KR" sz="1800">
                <a:latin typeface="+mn-lt"/>
              </a:rPr>
              <a:t>,</a:t>
            </a:r>
            <a:r>
              <a:rPr lang="ko-KR" altLang="en-US" sz="1800">
                <a:latin typeface="+mn-lt"/>
              </a:rPr>
              <a:t> 실제로는 </a:t>
            </a:r>
            <a:r>
              <a:rPr lang="en-US" altLang="ko-KR" sz="1800">
                <a:latin typeface="+mn-lt"/>
              </a:rPr>
              <a:t>“amazonaws.com”</a:t>
            </a:r>
            <a:r>
              <a:rPr lang="ko-KR" altLang="en-US" sz="1800">
                <a:latin typeface="+mn-lt"/>
              </a:rPr>
              <a:t> </a:t>
            </a:r>
            <a:r>
              <a:rPr lang="en-US" altLang="ko-KR" sz="1800">
                <a:latin typeface="+mn-lt"/>
              </a:rPr>
              <a:t>Domain </a:t>
            </a:r>
            <a:r>
              <a:rPr lang="ko-KR" altLang="en-US" sz="1800">
                <a:latin typeface="+mn-lt"/>
              </a:rPr>
              <a:t>인증서를 전달</a:t>
            </a:r>
            <a:r>
              <a:rPr lang="en-US" altLang="ko-KR" sz="1800">
                <a:latin typeface="+mn-lt"/>
              </a:rPr>
              <a:t> </a:t>
            </a:r>
            <a:r>
              <a:rPr lang="ko-KR" altLang="en-US" sz="1800">
                <a:latin typeface="+mn-lt"/>
              </a:rPr>
              <a:t>받기 때문에 </a:t>
            </a:r>
            <a:r>
              <a:rPr lang="en-US" altLang="ko-KR" sz="1800">
                <a:latin typeface="+mn-lt"/>
              </a:rPr>
              <a:t>Certification Error </a:t>
            </a:r>
            <a:r>
              <a:rPr lang="ko-KR" altLang="en-US" sz="1800">
                <a:latin typeface="+mn-lt"/>
              </a:rPr>
              <a:t>발생</a:t>
            </a:r>
            <a:endParaRPr lang="en-US" altLang="ko-KR" sz="180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>
                <a:latin typeface="+mn-lt"/>
              </a:rPr>
              <a:t>Client</a:t>
            </a:r>
            <a:r>
              <a:rPr lang="ko-KR" altLang="en-US" sz="1800">
                <a:latin typeface="+mn-lt"/>
              </a:rPr>
              <a:t>에서 </a:t>
            </a:r>
            <a:r>
              <a:rPr lang="en-US" altLang="ko-KR" sz="1800">
                <a:latin typeface="+mn-lt"/>
              </a:rPr>
              <a:t>Verify SSL </a:t>
            </a:r>
            <a:r>
              <a:rPr lang="ko-KR" altLang="en-US" sz="1800">
                <a:latin typeface="+mn-lt"/>
              </a:rPr>
              <a:t>설정 </a:t>
            </a:r>
            <a:r>
              <a:rPr lang="en-US" altLang="ko-KR" sz="1800">
                <a:latin typeface="+mn-lt"/>
              </a:rPr>
              <a:t>Disable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lt"/>
              </a:rPr>
              <a:t>AWS CLI : </a:t>
            </a:r>
            <a:r>
              <a:rPr lang="en-US" altLang="ko-KR" sz="14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--no-verfiy-ssl --endpoint-url " https://virginia.runtime.bedrock.in”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lt"/>
              </a:rPr>
              <a:t>Python Boto3 : </a:t>
            </a:r>
            <a:r>
              <a:rPr lang="en-US" altLang="ko-KR" sz="14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client(verify=false, endpoint_url=https://virginia.runtime.bedrock.in)</a:t>
            </a:r>
          </a:p>
        </p:txBody>
      </p:sp>
    </p:spTree>
    <p:extLst>
      <p:ext uri="{BB962C8B-B14F-4D97-AF65-F5344CB8AC3E}">
        <p14:creationId xmlns:p14="http://schemas.microsoft.com/office/powerpoint/2010/main" val="9488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0F1D-82C3-9AAE-27C2-4AFB840D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73436"/>
            <a:ext cx="9164715" cy="1311128"/>
          </a:xfrm>
        </p:spPr>
        <p:txBody>
          <a:bodyPr/>
          <a:lstStyle/>
          <a:p>
            <a:r>
              <a:rPr lang="en-US"/>
              <a:t>Q &amp; A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6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73309-7238-5CEE-70EE-50003144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Disable SSL Certificate Verification</a:t>
            </a:r>
            <a:endParaRPr lang="en-K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A55D6F1-62B5-9658-0D40-094B10E4C217}"/>
              </a:ext>
            </a:extLst>
          </p:cNvPr>
          <p:cNvSpPr/>
          <p:nvPr/>
        </p:nvSpPr>
        <p:spPr>
          <a:xfrm>
            <a:off x="1125984" y="1690116"/>
            <a:ext cx="2615970" cy="4469019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76" name="Graphic 75" descr="AWS account group icon.">
            <a:extLst>
              <a:ext uri="{FF2B5EF4-FFF2-40B4-BE49-F238E27FC236}">
                <a16:creationId xmlns:a16="http://schemas.microsoft.com/office/drawing/2014/main" id="{AED957ED-82F6-2E51-6BA5-C7BA48F47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5983" y="1690118"/>
            <a:ext cx="381000" cy="381000"/>
          </a:xfrm>
          <a:prstGeom prst="rect">
            <a:avLst/>
          </a:prstGeom>
        </p:spPr>
      </p:pic>
      <p:sp>
        <p:nvSpPr>
          <p:cNvPr id="77" name="Rectangle 76" descr="Region group">
            <a:extLst>
              <a:ext uri="{FF2B5EF4-FFF2-40B4-BE49-F238E27FC236}">
                <a16:creationId xmlns:a16="http://schemas.microsoft.com/office/drawing/2014/main" id="{70342C2D-7E05-C146-9ABF-0925AFB45723}"/>
              </a:ext>
            </a:extLst>
          </p:cNvPr>
          <p:cNvSpPr/>
          <p:nvPr/>
        </p:nvSpPr>
        <p:spPr>
          <a:xfrm>
            <a:off x="1019504" y="1182115"/>
            <a:ext cx="2821510" cy="5069134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Seoul Region</a:t>
            </a:r>
          </a:p>
        </p:txBody>
      </p:sp>
      <p:pic>
        <p:nvPicPr>
          <p:cNvPr id="78" name="Graphic 77" descr="Region group icon.">
            <a:extLst>
              <a:ext uri="{FF2B5EF4-FFF2-40B4-BE49-F238E27FC236}">
                <a16:creationId xmlns:a16="http://schemas.microsoft.com/office/drawing/2014/main" id="{02D82544-2D20-63E8-CBC6-10612A5BC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19504" y="1182116"/>
            <a:ext cx="381000" cy="381000"/>
          </a:xfrm>
          <a:prstGeom prst="rect">
            <a:avLst/>
          </a:prstGeom>
        </p:spPr>
      </p:pic>
      <p:pic>
        <p:nvPicPr>
          <p:cNvPr id="79" name="Graphic 78" descr="Instances instance icon for the Amazon EC2 service.">
            <a:extLst>
              <a:ext uri="{FF2B5EF4-FFF2-40B4-BE49-F238E27FC236}">
                <a16:creationId xmlns:a16="http://schemas.microsoft.com/office/drawing/2014/main" id="{BFFE82EA-3136-C572-50ED-34C82AB25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7760" y="3200417"/>
            <a:ext cx="457200" cy="4572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5B79A1E-CE4D-166D-31CE-592AE79449FB}"/>
              </a:ext>
            </a:extLst>
          </p:cNvPr>
          <p:cNvSpPr txBox="1"/>
          <p:nvPr/>
        </p:nvSpPr>
        <p:spPr>
          <a:xfrm>
            <a:off x="1506983" y="3657617"/>
            <a:ext cx="618759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Workload</a:t>
            </a:r>
          </a:p>
        </p:txBody>
      </p:sp>
      <p:pic>
        <p:nvPicPr>
          <p:cNvPr id="81" name="Graphic 80" descr="Hosted zone resource icon for the Amazon Route 53 service.">
            <a:extLst>
              <a:ext uri="{FF2B5EF4-FFF2-40B4-BE49-F238E27FC236}">
                <a16:creationId xmlns:a16="http://schemas.microsoft.com/office/drawing/2014/main" id="{29250EF8-2C55-94DC-ED7D-C360AF1CE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1952" y="3200417"/>
            <a:ext cx="457200" cy="4572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CE07356-6762-18B1-5ECE-809BF77B5AC4}"/>
              </a:ext>
            </a:extLst>
          </p:cNvPr>
          <p:cNvSpPr txBox="1"/>
          <p:nvPr/>
        </p:nvSpPr>
        <p:spPr>
          <a:xfrm>
            <a:off x="2652592" y="3657617"/>
            <a:ext cx="815929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Private</a:t>
            </a:r>
          </a:p>
          <a:p>
            <a:pPr algn="ctr"/>
            <a:r>
              <a:rPr lang="en-KR" sz="1100" dirty="0" err="1"/>
              <a:t>Hosted Zone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(bedrock.in)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2D2652-0233-17A0-CD2D-6E1B6EF5DBD1}"/>
              </a:ext>
            </a:extLst>
          </p:cNvPr>
          <p:cNvSpPr/>
          <p:nvPr/>
        </p:nvSpPr>
        <p:spPr>
          <a:xfrm>
            <a:off x="1225637" y="2198117"/>
            <a:ext cx="2409636" cy="3849363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Workload VPC</a:t>
            </a:r>
          </a:p>
        </p:txBody>
      </p:sp>
      <p:pic>
        <p:nvPicPr>
          <p:cNvPr id="84" name="Graphic 83" descr="VPC group icon. ">
            <a:extLst>
              <a:ext uri="{FF2B5EF4-FFF2-40B4-BE49-F238E27FC236}">
                <a16:creationId xmlns:a16="http://schemas.microsoft.com/office/drawing/2014/main" id="{1F5AABED-26CA-56E3-F8AE-2D0B4ECDD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25637" y="2198118"/>
            <a:ext cx="381000" cy="381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68E7C29-CDA5-66D8-F4C6-DBB706F83BEA}"/>
              </a:ext>
            </a:extLst>
          </p:cNvPr>
          <p:cNvSpPr/>
          <p:nvPr/>
        </p:nvSpPr>
        <p:spPr>
          <a:xfrm>
            <a:off x="1316483" y="2692418"/>
            <a:ext cx="2227350" cy="1568167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86" name="Graphic 85" descr="Private subnet group icon. ">
            <a:extLst>
              <a:ext uri="{FF2B5EF4-FFF2-40B4-BE49-F238E27FC236}">
                <a16:creationId xmlns:a16="http://schemas.microsoft.com/office/drawing/2014/main" id="{3B629693-473B-14E6-36FD-047DAC7660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316483" y="2692417"/>
            <a:ext cx="381000" cy="3810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4CD73F8-7821-AD6D-AA10-930DD4CDD0D0}"/>
              </a:ext>
            </a:extLst>
          </p:cNvPr>
          <p:cNvSpPr/>
          <p:nvPr/>
        </p:nvSpPr>
        <p:spPr>
          <a:xfrm>
            <a:off x="1316483" y="4376427"/>
            <a:ext cx="2227350" cy="1568167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 Subnet</a:t>
            </a:r>
          </a:p>
        </p:txBody>
      </p:sp>
      <p:pic>
        <p:nvPicPr>
          <p:cNvPr id="88" name="Graphic 87" descr="Private subnet group icon. ">
            <a:extLst>
              <a:ext uri="{FF2B5EF4-FFF2-40B4-BE49-F238E27FC236}">
                <a16:creationId xmlns:a16="http://schemas.microsoft.com/office/drawing/2014/main" id="{05BE2009-8C75-73A6-60AD-C4E937F737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316483" y="4376426"/>
            <a:ext cx="381000" cy="381000"/>
          </a:xfrm>
          <a:prstGeom prst="rect">
            <a:avLst/>
          </a:prstGeom>
        </p:spPr>
      </p:pic>
      <p:pic>
        <p:nvPicPr>
          <p:cNvPr id="89" name="Graphic 88" descr="Peering connection resource icon for the Amazon VPC service.&#10;">
            <a:extLst>
              <a:ext uri="{FF2B5EF4-FFF2-40B4-BE49-F238E27FC236}">
                <a16:creationId xmlns:a16="http://schemas.microsoft.com/office/drawing/2014/main" id="{D5F38CA9-1CC8-630D-D7A0-D99C8C96B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87760" y="4883587"/>
            <a:ext cx="457200" cy="4572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BEBD45A5-CBE1-AE40-C834-9263FD3FE081}"/>
              </a:ext>
            </a:extLst>
          </p:cNvPr>
          <p:cNvSpPr txBox="1"/>
          <p:nvPr/>
        </p:nvSpPr>
        <p:spPr>
          <a:xfrm>
            <a:off x="1421835" y="5344187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US Virginia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sp>
        <p:nvSpPr>
          <p:cNvPr id="93" name="Rectangle 92" descr="Region group">
            <a:extLst>
              <a:ext uri="{FF2B5EF4-FFF2-40B4-BE49-F238E27FC236}">
                <a16:creationId xmlns:a16="http://schemas.microsoft.com/office/drawing/2014/main" id="{925D743C-349A-7FAD-1117-55B5C30BD88A}"/>
              </a:ext>
            </a:extLst>
          </p:cNvPr>
          <p:cNvSpPr/>
          <p:nvPr/>
        </p:nvSpPr>
        <p:spPr>
          <a:xfrm>
            <a:off x="4150389" y="1180917"/>
            <a:ext cx="7114073" cy="2963025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US Virginia Region</a:t>
            </a:r>
          </a:p>
        </p:txBody>
      </p:sp>
      <p:pic>
        <p:nvPicPr>
          <p:cNvPr id="94" name="Graphic 93" descr="Region group icon.">
            <a:extLst>
              <a:ext uri="{FF2B5EF4-FFF2-40B4-BE49-F238E27FC236}">
                <a16:creationId xmlns:a16="http://schemas.microsoft.com/office/drawing/2014/main" id="{108DEA43-1AE5-0E37-87AC-A811FA315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50391" y="1180917"/>
            <a:ext cx="381000" cy="3810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8582E01B-EBFA-4311-BAB7-0E7CBFE4A415}"/>
              </a:ext>
            </a:extLst>
          </p:cNvPr>
          <p:cNvSpPr/>
          <p:nvPr/>
        </p:nvSpPr>
        <p:spPr>
          <a:xfrm>
            <a:off x="4636322" y="1503140"/>
            <a:ext cx="3561066" cy="2550186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96" name="Graphic 95" descr="AWS account group icon.">
            <a:extLst>
              <a:ext uri="{FF2B5EF4-FFF2-40B4-BE49-F238E27FC236}">
                <a16:creationId xmlns:a16="http://schemas.microsoft.com/office/drawing/2014/main" id="{CF28B76C-2EFC-4803-4A0D-611B9BEC6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36322" y="1503140"/>
            <a:ext cx="381000" cy="381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B9375589-3402-7A01-A3D6-1095F182C691}"/>
              </a:ext>
            </a:extLst>
          </p:cNvPr>
          <p:cNvSpPr/>
          <p:nvPr/>
        </p:nvSpPr>
        <p:spPr>
          <a:xfrm>
            <a:off x="8336276" y="2036738"/>
            <a:ext cx="2845174" cy="2016588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AWS Bedrock Account</a:t>
            </a:r>
          </a:p>
        </p:txBody>
      </p:sp>
      <p:pic>
        <p:nvPicPr>
          <p:cNvPr id="98" name="Graphic 97" descr="AWS account group icon.">
            <a:extLst>
              <a:ext uri="{FF2B5EF4-FFF2-40B4-BE49-F238E27FC236}">
                <a16:creationId xmlns:a16="http://schemas.microsoft.com/office/drawing/2014/main" id="{807B84E4-9AE1-29F1-2F7E-D8D4F680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36276" y="2036738"/>
            <a:ext cx="381000" cy="366108"/>
          </a:xfrm>
          <a:prstGeom prst="rect">
            <a:avLst/>
          </a:prstGeom>
        </p:spPr>
      </p:pic>
      <p:pic>
        <p:nvPicPr>
          <p:cNvPr id="99" name="Graphic 98" descr="Amazon Bedrock service icon.">
            <a:extLst>
              <a:ext uri="{FF2B5EF4-FFF2-40B4-BE49-F238E27FC236}">
                <a16:creationId xmlns:a16="http://schemas.microsoft.com/office/drawing/2014/main" id="{85FE167E-4730-CE88-50CD-7224990241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465302" y="2669996"/>
            <a:ext cx="457200" cy="4572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AA99C60-11D5-53DC-1DCF-D45B67292C3A}"/>
              </a:ext>
            </a:extLst>
          </p:cNvPr>
          <p:cNvSpPr txBox="1"/>
          <p:nvPr/>
        </p:nvSpPr>
        <p:spPr>
          <a:xfrm>
            <a:off x="10434215" y="3131343"/>
            <a:ext cx="519373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Bedrock</a:t>
            </a:r>
          </a:p>
        </p:txBody>
      </p:sp>
      <p:pic>
        <p:nvPicPr>
          <p:cNvPr id="101" name="Graphic 100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8CC7546C-9AF1-394C-DF6E-A7FC1DEB98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64794" y="2669996"/>
            <a:ext cx="457200" cy="457200"/>
          </a:xfrm>
          <a:prstGeom prst="rect">
            <a:avLst/>
          </a:prstGeom>
        </p:spPr>
      </p:pic>
      <p:pic>
        <p:nvPicPr>
          <p:cNvPr id="102" name="Graphic 101" descr="Endpoints resource icon for the Amazon VPC service.&#10;">
            <a:extLst>
              <a:ext uri="{FF2B5EF4-FFF2-40B4-BE49-F238E27FC236}">
                <a16:creationId xmlns:a16="http://schemas.microsoft.com/office/drawing/2014/main" id="{E7A35DA5-EC94-9B89-A263-6A9252D9C8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45092" y="2669996"/>
            <a:ext cx="457200" cy="4572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D8AAAB5E-6858-6EF3-0F0E-9828659E5E6C}"/>
              </a:ext>
            </a:extLst>
          </p:cNvPr>
          <p:cNvSpPr txBox="1"/>
          <p:nvPr/>
        </p:nvSpPr>
        <p:spPr>
          <a:xfrm>
            <a:off x="6947070" y="3103855"/>
            <a:ext cx="1057982" cy="76944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</a:p>
          <a:p>
            <a:pPr algn="ctr"/>
            <a:r>
              <a:rPr lang="en-KR" sz="1100" dirty="0" err="1"/>
              <a:t>VPC Endpoint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(virginia.runtime</a:t>
            </a:r>
          </a:p>
          <a:p>
            <a:pPr algn="ctr"/>
            <a:r>
              <a:rPr lang="en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.bedrock.in)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05062AE-3996-E662-470C-226D2C28DE2A}"/>
              </a:ext>
            </a:extLst>
          </p:cNvPr>
          <p:cNvCxnSpPr>
            <a:cxnSpLocks/>
            <a:stCxn id="102" idx="3"/>
            <a:endCxn id="101" idx="1"/>
          </p:cNvCxnSpPr>
          <p:nvPr/>
        </p:nvCxnSpPr>
        <p:spPr>
          <a:xfrm>
            <a:off x="7702292" y="2898596"/>
            <a:ext cx="1362502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3D0FEF6-5AB7-C24A-1DA5-0CC90E12FDB3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>
            <a:off x="2044960" y="3429017"/>
            <a:ext cx="786992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FE5DA84-D8CA-551F-99FE-BE146CE03BDD}"/>
              </a:ext>
            </a:extLst>
          </p:cNvPr>
          <p:cNvCxnSpPr>
            <a:cxnSpLocks/>
            <a:stCxn id="101" idx="3"/>
            <a:endCxn id="99" idx="1"/>
          </p:cNvCxnSpPr>
          <p:nvPr/>
        </p:nvCxnSpPr>
        <p:spPr>
          <a:xfrm>
            <a:off x="9521994" y="2898596"/>
            <a:ext cx="943308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7F3E0D2-06B6-94D9-55D5-819D04398007}"/>
              </a:ext>
            </a:extLst>
          </p:cNvPr>
          <p:cNvSpPr txBox="1"/>
          <p:nvPr/>
        </p:nvSpPr>
        <p:spPr>
          <a:xfrm>
            <a:off x="8410941" y="3125840"/>
            <a:ext cx="1764907" cy="76944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  <a:r>
              <a:rPr lang="ko-KR" altLang="en-US" sz="1100" dirty="0" err="1"/>
              <a:t> </a:t>
            </a:r>
            <a:r>
              <a:rPr lang="en-KR" sz="1100" dirty="0" err="1"/>
              <a:t>Endpoint</a:t>
            </a:r>
          </a:p>
          <a:p>
            <a:pPr algn="ctr"/>
            <a:r>
              <a:rPr lang="en-US" altLang="ko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bedrock-runtime</a:t>
            </a:r>
          </a:p>
          <a:p>
            <a:pPr algn="ctr"/>
            <a:r>
              <a:rPr 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.us-east-1.amazonaws.com</a:t>
            </a:r>
          </a:p>
          <a:p>
            <a:pPr algn="ctr"/>
            <a:r>
              <a:rPr 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Certi : amazonaws.com</a:t>
            </a:r>
            <a:r>
              <a:rPr lang="en-US" altLang="ko-KR" sz="11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1F1A792-5DE9-D9CE-4EF8-A97BAD34A4C9}"/>
              </a:ext>
            </a:extLst>
          </p:cNvPr>
          <p:cNvSpPr/>
          <p:nvPr/>
        </p:nvSpPr>
        <p:spPr>
          <a:xfrm>
            <a:off x="5121938" y="1832119"/>
            <a:ext cx="2978071" cy="2129770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Bedrock VPC</a:t>
            </a:r>
          </a:p>
        </p:txBody>
      </p:sp>
      <p:pic>
        <p:nvPicPr>
          <p:cNvPr id="109" name="Graphic 108" descr="VPC group icon. ">
            <a:extLst>
              <a:ext uri="{FF2B5EF4-FFF2-40B4-BE49-F238E27FC236}">
                <a16:creationId xmlns:a16="http://schemas.microsoft.com/office/drawing/2014/main" id="{2314DA0A-A9B7-6885-2A51-30B96197A5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121938" y="1832119"/>
            <a:ext cx="381000" cy="381000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9589C5B-2DCB-464F-8D15-5917BE2A884D}"/>
              </a:ext>
            </a:extLst>
          </p:cNvPr>
          <p:cNvCxnSpPr>
            <a:cxnSpLocks/>
            <a:stCxn id="80" idx="2"/>
            <a:endCxn id="89" idx="0"/>
          </p:cNvCxnSpPr>
          <p:nvPr/>
        </p:nvCxnSpPr>
        <p:spPr>
          <a:xfrm flipH="1">
            <a:off x="1816360" y="3919227"/>
            <a:ext cx="3" cy="96436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0B5F959-80FF-D727-D2A3-4EE79A3DEC26}"/>
              </a:ext>
            </a:extLst>
          </p:cNvPr>
          <p:cNvSpPr/>
          <p:nvPr/>
        </p:nvSpPr>
        <p:spPr>
          <a:xfrm>
            <a:off x="5604589" y="2189771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113" name="Graphic 112" descr="Private subnet group icon. ">
            <a:extLst>
              <a:ext uri="{FF2B5EF4-FFF2-40B4-BE49-F238E27FC236}">
                <a16:creationId xmlns:a16="http://schemas.microsoft.com/office/drawing/2014/main" id="{0D4AA26C-44CE-CC66-5931-C5B6A5D7E9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607554" y="2194483"/>
            <a:ext cx="381000" cy="381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2DB604A-5947-A828-261A-8A0EA0F59566}"/>
              </a:ext>
            </a:extLst>
          </p:cNvPr>
          <p:cNvSpPr/>
          <p:nvPr/>
        </p:nvSpPr>
        <p:spPr>
          <a:xfrm>
            <a:off x="6880310" y="2189772"/>
            <a:ext cx="1146590" cy="168352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15" name="Graphic 114" descr="Private subnet group icon. ">
            <a:extLst>
              <a:ext uri="{FF2B5EF4-FFF2-40B4-BE49-F238E27FC236}">
                <a16:creationId xmlns:a16="http://schemas.microsoft.com/office/drawing/2014/main" id="{BEB13F5F-DAA3-1C57-D4F9-27CDB85572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883275" y="2194483"/>
            <a:ext cx="381000" cy="381000"/>
          </a:xfrm>
          <a:prstGeom prst="rect">
            <a:avLst/>
          </a:prstGeom>
        </p:spPr>
      </p:pic>
      <p:pic>
        <p:nvPicPr>
          <p:cNvPr id="116" name="Graphic 115" descr="Peering connection resource icon for the Amazon VPC service.&#10;">
            <a:extLst>
              <a:ext uri="{FF2B5EF4-FFF2-40B4-BE49-F238E27FC236}">
                <a16:creationId xmlns:a16="http://schemas.microsoft.com/office/drawing/2014/main" id="{38800506-74CA-8270-B9EA-E7A20E4116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2597" y="2669996"/>
            <a:ext cx="457200" cy="457200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7373FE12-AF9C-DA5B-CBAA-059506F3800D}"/>
              </a:ext>
            </a:extLst>
          </p:cNvPr>
          <p:cNvSpPr txBox="1"/>
          <p:nvPr/>
        </p:nvSpPr>
        <p:spPr>
          <a:xfrm>
            <a:off x="5779775" y="3104976"/>
            <a:ext cx="78547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Seoul</a:t>
            </a:r>
          </a:p>
          <a:p>
            <a:pPr algn="ctr"/>
            <a:r>
              <a:rPr lang="en-KR" sz="1100" dirty="0" err="1"/>
              <a:t>VPC Peering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4853B33-0AB6-006B-69D9-7FAAB09ECC2A}"/>
              </a:ext>
            </a:extLst>
          </p:cNvPr>
          <p:cNvCxnSpPr>
            <a:cxnSpLocks/>
            <a:stCxn id="116" idx="3"/>
            <a:endCxn id="102" idx="1"/>
          </p:cNvCxnSpPr>
          <p:nvPr/>
        </p:nvCxnSpPr>
        <p:spPr>
          <a:xfrm>
            <a:off x="6409797" y="2898596"/>
            <a:ext cx="83529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EBF4C99-BC22-4052-0435-531965D1C829}"/>
              </a:ext>
            </a:extLst>
          </p:cNvPr>
          <p:cNvCxnSpPr>
            <a:cxnSpLocks/>
            <a:stCxn id="89" idx="3"/>
            <a:endCxn id="116" idx="1"/>
          </p:cNvCxnSpPr>
          <p:nvPr/>
        </p:nvCxnSpPr>
        <p:spPr>
          <a:xfrm flipV="1">
            <a:off x="2044960" y="2898596"/>
            <a:ext cx="3907637" cy="221359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4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FB9D87-D167-E090-19CE-4248D65E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7" y="2026178"/>
            <a:ext cx="10517315" cy="1421928"/>
          </a:xfrm>
        </p:spPr>
        <p:txBody>
          <a:bodyPr/>
          <a:lstStyle/>
          <a:p>
            <a:r>
              <a:rPr lang="en-US" dirty="0"/>
              <a:t>Amazon Bedrock Endpoint Access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248B7E1-7ECA-474D-8905-D6A9821A87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우아한형제들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신 정 섭</a:t>
            </a:r>
            <a:r>
              <a:rPr lang="en-US" altLang="ko-KR" dirty="0"/>
              <a:t> (ssupp@amazon.com)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AWS Solutions Architect</a:t>
            </a:r>
          </a:p>
        </p:txBody>
      </p:sp>
    </p:spTree>
    <p:extLst>
      <p:ext uri="{BB962C8B-B14F-4D97-AF65-F5344CB8AC3E}">
        <p14:creationId xmlns:p14="http://schemas.microsoft.com/office/powerpoint/2010/main" val="20085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08A8-748C-445E-6E3E-EBEE886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2D08-645F-B577-D033-ADFA4A056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8771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Bedrock Endpoints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Bedrock Multi-region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6164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0F1D-82C3-9AAE-27C2-4AFB840D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78134"/>
            <a:ext cx="7823200" cy="701731"/>
          </a:xfrm>
        </p:spPr>
        <p:txBody>
          <a:bodyPr/>
          <a:lstStyle/>
          <a:p>
            <a:r>
              <a:rPr lang="en-US" dirty="0"/>
              <a:t>Bedrock Endpoints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9273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Bedrock Architecture</a:t>
            </a:r>
            <a:endParaRPr lang="en-K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60DC6-5D5B-66DD-6435-1BF27EB42959}"/>
              </a:ext>
            </a:extLst>
          </p:cNvPr>
          <p:cNvSpPr/>
          <p:nvPr/>
        </p:nvSpPr>
        <p:spPr>
          <a:xfrm>
            <a:off x="809958" y="2840392"/>
            <a:ext cx="2513926" cy="1581817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6" name="Graphic 5" descr="AWS account group icon.">
            <a:extLst>
              <a:ext uri="{FF2B5EF4-FFF2-40B4-BE49-F238E27FC236}">
                <a16:creationId xmlns:a16="http://schemas.microsoft.com/office/drawing/2014/main" id="{EB3C6EF0-3BDD-51C9-DF81-8F61AC7ED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9958" y="2840393"/>
            <a:ext cx="381000" cy="38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4CF97E-9058-AC6C-A110-03FFB2FF7FF1}"/>
              </a:ext>
            </a:extLst>
          </p:cNvPr>
          <p:cNvSpPr/>
          <p:nvPr/>
        </p:nvSpPr>
        <p:spPr>
          <a:xfrm>
            <a:off x="4640717" y="2840392"/>
            <a:ext cx="2513926" cy="1581817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AWS Bedrock Account</a:t>
            </a:r>
          </a:p>
        </p:txBody>
      </p:sp>
      <p:pic>
        <p:nvPicPr>
          <p:cNvPr id="8" name="Graphic 7" descr="AWS account group icon.">
            <a:extLst>
              <a:ext uri="{FF2B5EF4-FFF2-40B4-BE49-F238E27FC236}">
                <a16:creationId xmlns:a16="http://schemas.microsoft.com/office/drawing/2014/main" id="{E6C0103A-A6D1-BDB4-BE8C-D69704493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40716" y="2840393"/>
            <a:ext cx="381000" cy="381000"/>
          </a:xfrm>
          <a:prstGeom prst="rect">
            <a:avLst/>
          </a:prstGeom>
        </p:spPr>
      </p:pic>
      <p:pic>
        <p:nvPicPr>
          <p:cNvPr id="9" name="Graphic 8" descr="Amazon Bedrock service icon.">
            <a:extLst>
              <a:ext uri="{FF2B5EF4-FFF2-40B4-BE49-F238E27FC236}">
                <a16:creationId xmlns:a16="http://schemas.microsoft.com/office/drawing/2014/main" id="{BE09C3E9-7707-F198-673A-6D312F46D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80571" y="3419587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872A15-3836-C2C3-95A6-3A5FC5DA9243}"/>
              </a:ext>
            </a:extLst>
          </p:cNvPr>
          <p:cNvSpPr txBox="1"/>
          <p:nvPr/>
        </p:nvSpPr>
        <p:spPr>
          <a:xfrm>
            <a:off x="6249484" y="3880934"/>
            <a:ext cx="519373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Bedrock</a:t>
            </a:r>
          </a:p>
        </p:txBody>
      </p:sp>
      <p:pic>
        <p:nvPicPr>
          <p:cNvPr id="11" name="Graphic 10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F53CC913-F9C1-0D2B-8BCB-1B51F182C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4282" y="3419587"/>
            <a:ext cx="457200" cy="457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769C75-2D7E-3493-D85D-BAE85A952928}"/>
              </a:ext>
            </a:extLst>
          </p:cNvPr>
          <p:cNvCxnSpPr>
            <a:cxnSpLocks/>
          </p:cNvCxnSpPr>
          <p:nvPr/>
        </p:nvCxnSpPr>
        <p:spPr>
          <a:xfrm>
            <a:off x="5504584" y="3763387"/>
            <a:ext cx="775987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Endpoints resource icon for the Amazon VPC service.&#10;">
            <a:extLst>
              <a:ext uri="{FF2B5EF4-FFF2-40B4-BE49-F238E27FC236}">
                <a16:creationId xmlns:a16="http://schemas.microsoft.com/office/drawing/2014/main" id="{CDAF4401-AC0A-22E5-5B18-EF5F82470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8779" y="3419587"/>
            <a:ext cx="457200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33D45D-A823-1982-C4B5-9CA1159BD2C7}"/>
              </a:ext>
            </a:extLst>
          </p:cNvPr>
          <p:cNvSpPr txBox="1"/>
          <p:nvPr/>
        </p:nvSpPr>
        <p:spPr>
          <a:xfrm>
            <a:off x="2257356" y="3876787"/>
            <a:ext cx="880049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Bedrock</a:t>
            </a:r>
          </a:p>
          <a:p>
            <a:pPr algn="ctr"/>
            <a:r>
              <a:rPr lang="en-KR" sz="1100" dirty="0" err="1"/>
              <a:t>VPC Endpoint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89AE0B-246D-CADA-DB8D-6DA520EE973E}"/>
              </a:ext>
            </a:extLst>
          </p:cNvPr>
          <p:cNvCxnSpPr>
            <a:cxnSpLocks/>
          </p:cNvCxnSpPr>
          <p:nvPr/>
        </p:nvCxnSpPr>
        <p:spPr>
          <a:xfrm>
            <a:off x="2925979" y="3562745"/>
            <a:ext cx="2130572" cy="0"/>
          </a:xfrm>
          <a:prstGeom prst="straightConnector1">
            <a:avLst/>
          </a:prstGeom>
          <a:ln w="190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743CF93-6E9E-5FCE-17A4-9E29ACD31C29}"/>
              </a:ext>
            </a:extLst>
          </p:cNvPr>
          <p:cNvSpPr/>
          <p:nvPr/>
        </p:nvSpPr>
        <p:spPr>
          <a:xfrm>
            <a:off x="609600" y="1828800"/>
            <a:ext cx="6734235" cy="277556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D3314D7-330A-1A1C-F18F-6E7C6C63D3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93690" y="1824388"/>
            <a:ext cx="381000" cy="381000"/>
          </a:xfrm>
          <a:prstGeom prst="rect">
            <a:avLst/>
          </a:prstGeom>
        </p:spPr>
      </p:pic>
      <p:sp>
        <p:nvSpPr>
          <p:cNvPr id="23" name="Rectangle 22" descr="Region group">
            <a:extLst>
              <a:ext uri="{FF2B5EF4-FFF2-40B4-BE49-F238E27FC236}">
                <a16:creationId xmlns:a16="http://schemas.microsoft.com/office/drawing/2014/main" id="{ECA9FECB-4262-BE94-52C5-945059E3980C}"/>
              </a:ext>
            </a:extLst>
          </p:cNvPr>
          <p:cNvSpPr/>
          <p:nvPr/>
        </p:nvSpPr>
        <p:spPr>
          <a:xfrm>
            <a:off x="703478" y="2332390"/>
            <a:ext cx="6545041" cy="2174873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Seoul Region</a:t>
            </a:r>
          </a:p>
        </p:txBody>
      </p:sp>
      <p:pic>
        <p:nvPicPr>
          <p:cNvPr id="24" name="Graphic 23" descr="Region group icon.">
            <a:extLst>
              <a:ext uri="{FF2B5EF4-FFF2-40B4-BE49-F238E27FC236}">
                <a16:creationId xmlns:a16="http://schemas.microsoft.com/office/drawing/2014/main" id="{8467B98D-9C1F-7DA9-F3A5-6139B1B603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03479" y="2332391"/>
            <a:ext cx="381000" cy="381000"/>
          </a:xfrm>
          <a:prstGeom prst="rect">
            <a:avLst/>
          </a:prstGeom>
        </p:spPr>
      </p:pic>
      <p:pic>
        <p:nvPicPr>
          <p:cNvPr id="25" name="Graphic 24" descr="Instances instance icon for the Amazon EC2 service.">
            <a:extLst>
              <a:ext uri="{FF2B5EF4-FFF2-40B4-BE49-F238E27FC236}">
                <a16:creationId xmlns:a16="http://schemas.microsoft.com/office/drawing/2014/main" id="{A6FB68C8-B2D0-DF1A-FFBC-F6C6791ABE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4587" y="3419587"/>
            <a:ext cx="457200" cy="457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277A1E-F624-ADF9-EBBB-9BD29C4F64A5}"/>
              </a:ext>
            </a:extLst>
          </p:cNvPr>
          <p:cNvSpPr txBox="1"/>
          <p:nvPr/>
        </p:nvSpPr>
        <p:spPr>
          <a:xfrm>
            <a:off x="1202319" y="3876787"/>
            <a:ext cx="501739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Internal</a:t>
            </a:r>
          </a:p>
          <a:p>
            <a:pPr algn="ctr"/>
            <a:r>
              <a:rPr lang="en-KR" sz="1100" dirty="0" err="1"/>
              <a:t>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6EDDF2-07E0-B54A-2559-292B5F4D1E71}"/>
              </a:ext>
            </a:extLst>
          </p:cNvPr>
          <p:cNvCxnSpPr>
            <a:cxnSpLocks/>
            <a:stCxn id="25" idx="3"/>
            <a:endCxn id="14" idx="1"/>
          </p:cNvCxnSpPr>
          <p:nvPr/>
        </p:nvCxnSpPr>
        <p:spPr>
          <a:xfrm>
            <a:off x="1681787" y="3648187"/>
            <a:ext cx="786992" cy="0"/>
          </a:xfrm>
          <a:prstGeom prst="straightConnector1">
            <a:avLst/>
          </a:prstGeom>
          <a:ln w="190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lient resource icon for the General Icons category.">
            <a:extLst>
              <a:ext uri="{FF2B5EF4-FFF2-40B4-BE49-F238E27FC236}">
                <a16:creationId xmlns:a16="http://schemas.microsoft.com/office/drawing/2014/main" id="{DD82E8A3-4D84-B2F0-08CB-734469F651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24586" y="4826758"/>
            <a:ext cx="457200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3127F5-F881-BBAC-B199-426BA6726E6A}"/>
              </a:ext>
            </a:extLst>
          </p:cNvPr>
          <p:cNvSpPr txBox="1"/>
          <p:nvPr/>
        </p:nvSpPr>
        <p:spPr>
          <a:xfrm>
            <a:off x="1190294" y="5283958"/>
            <a:ext cx="525785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External</a:t>
            </a:r>
          </a:p>
          <a:p>
            <a:pPr algn="ctr"/>
            <a:r>
              <a:rPr lang="en-KR" sz="1100" dirty="0" err="1"/>
              <a:t>Client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2DF81DB6-0B8C-FD12-3BEC-3B2295F33A8F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681786" y="3763387"/>
            <a:ext cx="3374764" cy="1291971"/>
          </a:xfrm>
          <a:prstGeom prst="bentConnector3">
            <a:avLst>
              <a:gd name="adj1" fmla="val 5285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79F4DE-CA44-1BAA-6131-CBDFFF9E1C76}"/>
              </a:ext>
            </a:extLst>
          </p:cNvPr>
          <p:cNvCxnSpPr>
            <a:cxnSpLocks/>
          </p:cNvCxnSpPr>
          <p:nvPr/>
        </p:nvCxnSpPr>
        <p:spPr>
          <a:xfrm>
            <a:off x="5504584" y="3549298"/>
            <a:ext cx="775987" cy="0"/>
          </a:xfrm>
          <a:prstGeom prst="straightConnector1">
            <a:avLst/>
          </a:prstGeom>
          <a:ln w="190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52515D-656C-87FF-2DF7-1A0DD6F13D9F}"/>
              </a:ext>
            </a:extLst>
          </p:cNvPr>
          <p:cNvSpPr txBox="1"/>
          <p:nvPr/>
        </p:nvSpPr>
        <p:spPr>
          <a:xfrm>
            <a:off x="4971135" y="3875431"/>
            <a:ext cx="583494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Bedrock</a:t>
            </a:r>
          </a:p>
          <a:p>
            <a:pPr algn="ctr"/>
            <a:r>
              <a:rPr lang="en-KR" sz="1100" dirty="0" err="1"/>
              <a:t>Endpoint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73DB9CF-3FEB-B2EB-304B-7C3628B9A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814" y="2530256"/>
            <a:ext cx="4348720" cy="22806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Bedrock API </a:t>
            </a:r>
            <a:r>
              <a:rPr lang="ko-KR" altLang="en-US" sz="1800">
                <a:latin typeface="+mn-lt"/>
              </a:rPr>
              <a:t>호출을 통해서</a:t>
            </a:r>
            <a:r>
              <a:rPr lang="en-US" altLang="ko-KR" sz="1800">
                <a:latin typeface="+mn-lt"/>
              </a:rPr>
              <a:t> </a:t>
            </a:r>
            <a:r>
              <a:rPr lang="ko-KR" altLang="en-US" sz="1800">
                <a:latin typeface="+mn-lt"/>
              </a:rPr>
              <a:t>추론 수행</a:t>
            </a:r>
            <a:endParaRPr lang="en-US" altLang="ko-KR" sz="180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>
                <a:latin typeface="+mn-lt"/>
              </a:rPr>
              <a:t>IAM</a:t>
            </a:r>
            <a:r>
              <a:rPr lang="ko-KR" altLang="en-US" sz="1800">
                <a:latin typeface="+mn-lt"/>
              </a:rPr>
              <a:t>을 이용한 </a:t>
            </a:r>
            <a:r>
              <a:rPr lang="en-US" altLang="ko-KR" sz="1800">
                <a:latin typeface="+mn-lt"/>
              </a:rPr>
              <a:t>Bedrock </a:t>
            </a:r>
            <a:r>
              <a:rPr lang="ko-KR" altLang="en-US" sz="1800">
                <a:latin typeface="+mn-lt"/>
              </a:rPr>
              <a:t>권한 획득 필요</a:t>
            </a:r>
            <a:endParaRPr lang="en-US" altLang="ko-KR" sz="180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External Client</a:t>
            </a:r>
            <a:r>
              <a:rPr lang="ko-KR" altLang="en-US" sz="1800">
                <a:latin typeface="+mn-lt"/>
              </a:rPr>
              <a:t> </a:t>
            </a:r>
            <a:r>
              <a:rPr lang="en-US" altLang="ko-KR" sz="1800">
                <a:latin typeface="+mn-lt"/>
              </a:rPr>
              <a:t>:</a:t>
            </a:r>
            <a:r>
              <a:rPr lang="ko-KR" altLang="en-US" sz="1800">
                <a:latin typeface="+mn-lt"/>
              </a:rPr>
              <a:t> </a:t>
            </a:r>
            <a:r>
              <a:rPr lang="en-US" altLang="ko-KR" sz="1800">
                <a:latin typeface="+mn-lt"/>
              </a:rPr>
              <a:t>Public Endpoint</a:t>
            </a:r>
            <a:r>
              <a:rPr lang="ko-KR" altLang="en-US" sz="1800">
                <a:latin typeface="+mn-lt"/>
              </a:rPr>
              <a:t>를 통해서 </a:t>
            </a:r>
            <a:r>
              <a:rPr lang="en-US" altLang="ko-KR" sz="1800">
                <a:latin typeface="+mn-lt"/>
              </a:rPr>
              <a:t>Bedrock </a:t>
            </a:r>
            <a:r>
              <a:rPr lang="ko-KR" altLang="en-US" sz="1800">
                <a:latin typeface="+mn-lt"/>
              </a:rPr>
              <a:t>접근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Internal Client</a:t>
            </a:r>
            <a:r>
              <a:rPr lang="ko-KR" altLang="en-US" sz="18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US" altLang="ko-KR" sz="18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:</a:t>
            </a:r>
            <a:r>
              <a:rPr lang="ko-KR" altLang="en-US" sz="18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US" altLang="ko-KR" sz="18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VPC Endpoint</a:t>
            </a:r>
            <a:r>
              <a:rPr lang="ko-KR" altLang="en-US" sz="18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를 통해서 </a:t>
            </a:r>
            <a:r>
              <a:rPr lang="en-US" altLang="ko-KR" sz="18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Bedrock </a:t>
            </a:r>
            <a:r>
              <a:rPr lang="ko-KR" altLang="en-US" sz="18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접근</a:t>
            </a:r>
            <a:endParaRPr lang="en-KR" sz="1800">
              <a:solidFill>
                <a:schemeClr val="accent1">
                  <a:lumMod val="40000"/>
                  <a:lumOff val="6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264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Bedrock Endpoint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F19F106-C0F3-115C-E9F5-A56CC121F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854118"/>
              </p:ext>
            </p:extLst>
          </p:nvPr>
        </p:nvGraphicFramePr>
        <p:xfrm>
          <a:off x="609600" y="1714500"/>
          <a:ext cx="10972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81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4983"/>
            <a:ext cx="10972800" cy="535531"/>
          </a:xfrm>
        </p:spPr>
        <p:txBody>
          <a:bodyPr/>
          <a:lstStyle/>
          <a:p>
            <a:r>
              <a:rPr lang="en-US"/>
              <a:t>Bedrock Architecture with Endpoints</a:t>
            </a:r>
            <a:endParaRPr lang="en-K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60DC6-5D5B-66DD-6435-1BF27EB42959}"/>
              </a:ext>
            </a:extLst>
          </p:cNvPr>
          <p:cNvSpPr/>
          <p:nvPr/>
        </p:nvSpPr>
        <p:spPr>
          <a:xfrm>
            <a:off x="809958" y="2158286"/>
            <a:ext cx="2513926" cy="2671176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Customer Account</a:t>
            </a:r>
          </a:p>
        </p:txBody>
      </p:sp>
      <p:pic>
        <p:nvPicPr>
          <p:cNvPr id="6" name="Graphic 5" descr="AWS account group icon.">
            <a:extLst>
              <a:ext uri="{FF2B5EF4-FFF2-40B4-BE49-F238E27FC236}">
                <a16:creationId xmlns:a16="http://schemas.microsoft.com/office/drawing/2014/main" id="{EB3C6EF0-3BDD-51C9-DF81-8F61AC7ED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9958" y="2158287"/>
            <a:ext cx="381000" cy="38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4CF97E-9058-AC6C-A110-03FFB2FF7FF1}"/>
              </a:ext>
            </a:extLst>
          </p:cNvPr>
          <p:cNvSpPr/>
          <p:nvPr/>
        </p:nvSpPr>
        <p:spPr>
          <a:xfrm>
            <a:off x="4640717" y="2158286"/>
            <a:ext cx="2513926" cy="4357363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AWS Bedrock Account</a:t>
            </a:r>
          </a:p>
        </p:txBody>
      </p:sp>
      <p:pic>
        <p:nvPicPr>
          <p:cNvPr id="8" name="Graphic 7" descr="AWS account group icon.">
            <a:extLst>
              <a:ext uri="{FF2B5EF4-FFF2-40B4-BE49-F238E27FC236}">
                <a16:creationId xmlns:a16="http://schemas.microsoft.com/office/drawing/2014/main" id="{E6C0103A-A6D1-BDB4-BE8C-D69704493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40716" y="2158287"/>
            <a:ext cx="381000" cy="381000"/>
          </a:xfrm>
          <a:prstGeom prst="rect">
            <a:avLst/>
          </a:prstGeom>
        </p:spPr>
      </p:pic>
      <p:pic>
        <p:nvPicPr>
          <p:cNvPr id="9" name="Graphic 8" descr="Amazon Bedrock service icon.">
            <a:extLst>
              <a:ext uri="{FF2B5EF4-FFF2-40B4-BE49-F238E27FC236}">
                <a16:creationId xmlns:a16="http://schemas.microsoft.com/office/drawing/2014/main" id="{BE09C3E9-7707-F198-673A-6D312F46D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80571" y="4062717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872A15-3836-C2C3-95A6-3A5FC5DA9243}"/>
              </a:ext>
            </a:extLst>
          </p:cNvPr>
          <p:cNvSpPr txBox="1"/>
          <p:nvPr/>
        </p:nvSpPr>
        <p:spPr>
          <a:xfrm>
            <a:off x="6249484" y="4524064"/>
            <a:ext cx="519373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Bedrock</a:t>
            </a:r>
          </a:p>
        </p:txBody>
      </p:sp>
      <p:pic>
        <p:nvPicPr>
          <p:cNvPr id="11" name="Graphic 10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F53CC913-F9C1-0D2B-8BCB-1B51F182C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4282" y="2737481"/>
            <a:ext cx="457200" cy="457200"/>
          </a:xfrm>
          <a:prstGeom prst="rect">
            <a:avLst/>
          </a:prstGeom>
        </p:spPr>
      </p:pic>
      <p:pic>
        <p:nvPicPr>
          <p:cNvPr id="14" name="Graphic 13" descr="Endpoints resource icon for the Amazon VPC service.&#10;">
            <a:extLst>
              <a:ext uri="{FF2B5EF4-FFF2-40B4-BE49-F238E27FC236}">
                <a16:creationId xmlns:a16="http://schemas.microsoft.com/office/drawing/2014/main" id="{CDAF4401-AC0A-22E5-5B18-EF5F82470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8779" y="2737481"/>
            <a:ext cx="457200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33D45D-A823-1982-C4B5-9CA1159BD2C7}"/>
              </a:ext>
            </a:extLst>
          </p:cNvPr>
          <p:cNvSpPr txBox="1"/>
          <p:nvPr/>
        </p:nvSpPr>
        <p:spPr>
          <a:xfrm>
            <a:off x="2147551" y="3194681"/>
            <a:ext cx="1099660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Bedrock Runtime</a:t>
            </a:r>
          </a:p>
          <a:p>
            <a:pPr algn="ctr"/>
            <a:r>
              <a:rPr lang="en-KR" sz="1100" dirty="0" err="1"/>
              <a:t>VPC Endpoint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43CF93-6E9E-5FCE-17A4-9E29ACD31C29}"/>
              </a:ext>
            </a:extLst>
          </p:cNvPr>
          <p:cNvSpPr/>
          <p:nvPr/>
        </p:nvSpPr>
        <p:spPr>
          <a:xfrm>
            <a:off x="609600" y="1146693"/>
            <a:ext cx="6734235" cy="558707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D3314D7-330A-1A1C-F18F-6E7C6C63D3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93690" y="1142282"/>
            <a:ext cx="381000" cy="381000"/>
          </a:xfrm>
          <a:prstGeom prst="rect">
            <a:avLst/>
          </a:prstGeom>
        </p:spPr>
      </p:pic>
      <p:sp>
        <p:nvSpPr>
          <p:cNvPr id="23" name="Rectangle 22" descr="Region group">
            <a:extLst>
              <a:ext uri="{FF2B5EF4-FFF2-40B4-BE49-F238E27FC236}">
                <a16:creationId xmlns:a16="http://schemas.microsoft.com/office/drawing/2014/main" id="{ECA9FECB-4262-BE94-52C5-945059E3980C}"/>
              </a:ext>
            </a:extLst>
          </p:cNvPr>
          <p:cNvSpPr/>
          <p:nvPr/>
        </p:nvSpPr>
        <p:spPr>
          <a:xfrm>
            <a:off x="703478" y="1650284"/>
            <a:ext cx="6545041" cy="4977020"/>
          </a:xfrm>
          <a:prstGeom prst="rect">
            <a:avLst/>
          </a:prstGeom>
          <a:noFill/>
          <a:ln w="15875">
            <a:solidFill>
              <a:srgbClr val="00A4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Seoul Region</a:t>
            </a:r>
          </a:p>
        </p:txBody>
      </p:sp>
      <p:pic>
        <p:nvPicPr>
          <p:cNvPr id="24" name="Graphic 23" descr="Region group icon.">
            <a:extLst>
              <a:ext uri="{FF2B5EF4-FFF2-40B4-BE49-F238E27FC236}">
                <a16:creationId xmlns:a16="http://schemas.microsoft.com/office/drawing/2014/main" id="{8467B98D-9C1F-7DA9-F3A5-6139B1B603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03479" y="1650285"/>
            <a:ext cx="381000" cy="381000"/>
          </a:xfrm>
          <a:prstGeom prst="rect">
            <a:avLst/>
          </a:prstGeom>
        </p:spPr>
      </p:pic>
      <p:pic>
        <p:nvPicPr>
          <p:cNvPr id="25" name="Graphic 24" descr="Instances instance icon for the Amazon EC2 service.">
            <a:extLst>
              <a:ext uri="{FF2B5EF4-FFF2-40B4-BE49-F238E27FC236}">
                <a16:creationId xmlns:a16="http://schemas.microsoft.com/office/drawing/2014/main" id="{A6FB68C8-B2D0-DF1A-FFBC-F6C6791ABE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4587" y="2737481"/>
            <a:ext cx="457200" cy="457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277A1E-F624-ADF9-EBBB-9BD29C4F64A5}"/>
              </a:ext>
            </a:extLst>
          </p:cNvPr>
          <p:cNvSpPr txBox="1"/>
          <p:nvPr/>
        </p:nvSpPr>
        <p:spPr>
          <a:xfrm>
            <a:off x="1143810" y="3194681"/>
            <a:ext cx="618759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Workload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6EDDF2-07E0-B54A-2559-292B5F4D1E71}"/>
              </a:ext>
            </a:extLst>
          </p:cNvPr>
          <p:cNvCxnSpPr>
            <a:cxnSpLocks/>
            <a:stCxn id="25" idx="3"/>
            <a:endCxn id="14" idx="1"/>
          </p:cNvCxnSpPr>
          <p:nvPr/>
        </p:nvCxnSpPr>
        <p:spPr>
          <a:xfrm>
            <a:off x="1681787" y="2966081"/>
            <a:ext cx="786992" cy="0"/>
          </a:xfrm>
          <a:prstGeom prst="straightConnector1">
            <a:avLst/>
          </a:prstGeom>
          <a:ln w="190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52515D-656C-87FF-2DF7-1A0DD6F13D9F}"/>
              </a:ext>
            </a:extLst>
          </p:cNvPr>
          <p:cNvSpPr txBox="1"/>
          <p:nvPr/>
        </p:nvSpPr>
        <p:spPr>
          <a:xfrm>
            <a:off x="4804471" y="3193325"/>
            <a:ext cx="916822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Control Plane</a:t>
            </a:r>
          </a:p>
          <a:p>
            <a:pPr algn="ctr"/>
            <a:r>
              <a:rPr lang="en-KR" sz="1100" dirty="0" err="1"/>
              <a:t>Endpoint</a:t>
            </a:r>
          </a:p>
        </p:txBody>
      </p:sp>
      <p:pic>
        <p:nvPicPr>
          <p:cNvPr id="12" name="Graphic 11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8C8FBAB4-C5DC-337C-6851-9D3C7BF46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4282" y="3688434"/>
            <a:ext cx="457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3F135E-1FD7-56BB-3C7D-8F60CC05A3C1}"/>
              </a:ext>
            </a:extLst>
          </p:cNvPr>
          <p:cNvSpPr txBox="1"/>
          <p:nvPr/>
        </p:nvSpPr>
        <p:spPr>
          <a:xfrm>
            <a:off x="4702393" y="4144278"/>
            <a:ext cx="1120978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Agent Build-time</a:t>
            </a:r>
          </a:p>
          <a:p>
            <a:pPr algn="ctr"/>
            <a:r>
              <a:rPr lang="en-KR" sz="1100" dirty="0" err="1"/>
              <a:t>Endpoint</a:t>
            </a:r>
          </a:p>
        </p:txBody>
      </p:sp>
      <p:pic>
        <p:nvPicPr>
          <p:cNvPr id="18" name="Graphic 17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C254FCA7-89FD-D3D6-26AA-215316A32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4282" y="4638031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D7236A-F3E7-2657-94C5-47FF219784AE}"/>
              </a:ext>
            </a:extLst>
          </p:cNvPr>
          <p:cNvSpPr txBox="1"/>
          <p:nvPr/>
        </p:nvSpPr>
        <p:spPr>
          <a:xfrm>
            <a:off x="4720582" y="5093875"/>
            <a:ext cx="1084600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Runtime</a:t>
            </a:r>
          </a:p>
          <a:p>
            <a:pPr algn="ctr"/>
            <a:r>
              <a:rPr lang="en-KR" sz="1100" dirty="0" err="1"/>
              <a:t>Endpoint</a:t>
            </a:r>
          </a:p>
        </p:txBody>
      </p:sp>
      <p:pic>
        <p:nvPicPr>
          <p:cNvPr id="20" name="Graphic 19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547DEA9D-94C1-3940-695F-E2085225C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4282" y="5585212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C76DB0-F204-2813-CBB9-BBB57AF3BC15}"/>
              </a:ext>
            </a:extLst>
          </p:cNvPr>
          <p:cNvSpPr txBox="1"/>
          <p:nvPr/>
        </p:nvSpPr>
        <p:spPr>
          <a:xfrm>
            <a:off x="4653470" y="6041056"/>
            <a:ext cx="1218824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KR" sz="1100" dirty="0" err="1"/>
              <a:t>Agent Runtime</a:t>
            </a:r>
          </a:p>
          <a:p>
            <a:pPr algn="ctr"/>
            <a:r>
              <a:rPr lang="en-KR" sz="1100" dirty="0" err="1"/>
              <a:t>Endpoint</a:t>
            </a:r>
          </a:p>
        </p:txBody>
      </p:sp>
      <p:pic>
        <p:nvPicPr>
          <p:cNvPr id="30" name="Graphic 29" descr="Endpoints resource icon for the Amazon VPC service.&#10;">
            <a:extLst>
              <a:ext uri="{FF2B5EF4-FFF2-40B4-BE49-F238E27FC236}">
                <a16:creationId xmlns:a16="http://schemas.microsoft.com/office/drawing/2014/main" id="{6A0A6EBE-3FFC-F81B-3009-05E931324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8779" y="3687078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D2EC33-4302-548B-F278-1D03CF67B3FB}"/>
              </a:ext>
            </a:extLst>
          </p:cNvPr>
          <p:cNvSpPr txBox="1"/>
          <p:nvPr/>
        </p:nvSpPr>
        <p:spPr>
          <a:xfrm>
            <a:off x="2208467" y="4144278"/>
            <a:ext cx="977832" cy="60016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Bedrock Agent </a:t>
            </a:r>
          </a:p>
          <a:p>
            <a:pPr algn="ctr"/>
            <a:r>
              <a:rPr lang="en-KR" sz="1100" dirty="0" err="1"/>
              <a:t>Runtime </a:t>
            </a:r>
          </a:p>
          <a:p>
            <a:pPr algn="ctr"/>
            <a:r>
              <a:rPr lang="en-KR" sz="1100" dirty="0" err="1"/>
              <a:t>VPC Endpoint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CEBF881-A07B-380D-57D7-41D892FEA7F7}"/>
              </a:ext>
            </a:extLst>
          </p:cNvPr>
          <p:cNvCxnSpPr>
            <a:cxnSpLocks/>
            <a:stCxn id="26" idx="2"/>
            <a:endCxn id="30" idx="1"/>
          </p:cNvCxnSpPr>
          <p:nvPr/>
        </p:nvCxnSpPr>
        <p:spPr>
          <a:xfrm rot="16200000" flipH="1">
            <a:off x="1731291" y="3178189"/>
            <a:ext cx="459387" cy="1015589"/>
          </a:xfrm>
          <a:prstGeom prst="bentConnector2">
            <a:avLst/>
          </a:prstGeom>
          <a:ln w="190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CA90211-21F4-10C4-5DA4-546583DCBFF2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>
            <a:off x="2925979" y="3915678"/>
            <a:ext cx="2108303" cy="1898134"/>
          </a:xfrm>
          <a:prstGeom prst="bentConnector3">
            <a:avLst>
              <a:gd name="adj1" fmla="val 40052"/>
            </a:avLst>
          </a:prstGeom>
          <a:ln w="190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D094FBBC-BEDF-95E3-A5BC-1195A9483CF5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2925979" y="2966081"/>
            <a:ext cx="2108303" cy="1900550"/>
          </a:xfrm>
          <a:prstGeom prst="bentConnector3">
            <a:avLst>
              <a:gd name="adj1" fmla="val 60740"/>
            </a:avLst>
          </a:prstGeom>
          <a:ln w="190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AF7E3C-9469-A15E-535B-FF0ADC26C40F}"/>
              </a:ext>
            </a:extLst>
          </p:cNvPr>
          <p:cNvCxnSpPr>
            <a:cxnSpLocks/>
            <a:stCxn id="18" idx="3"/>
            <a:endCxn id="9" idx="1"/>
          </p:cNvCxnSpPr>
          <p:nvPr/>
        </p:nvCxnSpPr>
        <p:spPr>
          <a:xfrm flipV="1">
            <a:off x="5491482" y="4291317"/>
            <a:ext cx="789089" cy="575314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891B2B66-FB4C-FC81-FACB-92CC5E83D443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5491482" y="4291317"/>
            <a:ext cx="789089" cy="1522495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Client resource icon for the General Icons category.">
            <a:extLst>
              <a:ext uri="{FF2B5EF4-FFF2-40B4-BE49-F238E27FC236}">
                <a16:creationId xmlns:a16="http://schemas.microsoft.com/office/drawing/2014/main" id="{7F24585F-1597-6A35-F3F3-6D489A6F9B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7839111" y="1243434"/>
            <a:ext cx="457200" cy="457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6181C7B-EA81-712C-65FB-825564A022F5}"/>
              </a:ext>
            </a:extLst>
          </p:cNvPr>
          <p:cNvSpPr txBox="1"/>
          <p:nvPr/>
        </p:nvSpPr>
        <p:spPr>
          <a:xfrm>
            <a:off x="7813636" y="1695836"/>
            <a:ext cx="508152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AWS </a:t>
            </a:r>
          </a:p>
          <a:p>
            <a:pPr algn="ctr"/>
            <a:r>
              <a:rPr lang="en-KR" sz="1100" dirty="0" err="1"/>
              <a:t>Console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B0F9261-82FB-CFA3-F7D6-DCD49ECF4DDD}"/>
              </a:ext>
            </a:extLst>
          </p:cNvPr>
          <p:cNvCxnSpPr>
            <a:cxnSpLocks/>
            <a:stCxn id="58" idx="1"/>
            <a:endCxn id="11" idx="1"/>
          </p:cNvCxnSpPr>
          <p:nvPr/>
        </p:nvCxnSpPr>
        <p:spPr>
          <a:xfrm rot="10800000" flipV="1">
            <a:off x="5034283" y="1472033"/>
            <a:ext cx="2804829" cy="1494047"/>
          </a:xfrm>
          <a:prstGeom prst="bentConnector3">
            <a:avLst>
              <a:gd name="adj1" fmla="val 10815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7FAA6F5D-F5E8-E280-B75A-74B99B9243AB}"/>
              </a:ext>
            </a:extLst>
          </p:cNvPr>
          <p:cNvCxnSpPr>
            <a:cxnSpLocks/>
            <a:stCxn id="11" idx="3"/>
            <a:endCxn id="9" idx="3"/>
          </p:cNvCxnSpPr>
          <p:nvPr/>
        </p:nvCxnSpPr>
        <p:spPr>
          <a:xfrm>
            <a:off x="5491482" y="2966081"/>
            <a:ext cx="1246289" cy="1325236"/>
          </a:xfrm>
          <a:prstGeom prst="bentConnector3">
            <a:avLst>
              <a:gd name="adj1" fmla="val 118342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FFCC8070-0FA3-0FBF-3DB0-946CB8143A5E}"/>
              </a:ext>
            </a:extLst>
          </p:cNvPr>
          <p:cNvCxnSpPr>
            <a:cxnSpLocks/>
            <a:stCxn id="12" idx="3"/>
            <a:endCxn id="9" idx="3"/>
          </p:cNvCxnSpPr>
          <p:nvPr/>
        </p:nvCxnSpPr>
        <p:spPr>
          <a:xfrm>
            <a:off x="5491482" y="3917034"/>
            <a:ext cx="1246289" cy="374283"/>
          </a:xfrm>
          <a:prstGeom prst="bentConnector3">
            <a:avLst>
              <a:gd name="adj1" fmla="val 118342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EB0E035-0BBD-3611-C2D9-1D38A2445D6B}"/>
              </a:ext>
            </a:extLst>
          </p:cNvPr>
          <p:cNvCxnSpPr>
            <a:cxnSpLocks/>
            <a:stCxn id="58" idx="1"/>
            <a:endCxn id="12" idx="1"/>
          </p:cNvCxnSpPr>
          <p:nvPr/>
        </p:nvCxnSpPr>
        <p:spPr>
          <a:xfrm rot="10800000" flipV="1">
            <a:off x="5034283" y="1472034"/>
            <a:ext cx="2804829" cy="2445000"/>
          </a:xfrm>
          <a:prstGeom prst="bentConnector3">
            <a:avLst>
              <a:gd name="adj1" fmla="val 10815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Graphic 21" descr="AWS CloudFormation service icon.">
            <a:extLst>
              <a:ext uri="{FF2B5EF4-FFF2-40B4-BE49-F238E27FC236}">
                <a16:creationId xmlns:a16="http://schemas.microsoft.com/office/drawing/2014/main" id="{7607AE6D-6297-A1BD-40C9-819B8E17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839111" y="221905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6BC06E2-48A2-125C-5A78-C73DA31508F2}"/>
              </a:ext>
            </a:extLst>
          </p:cNvPr>
          <p:cNvSpPr txBox="1"/>
          <p:nvPr/>
        </p:nvSpPr>
        <p:spPr>
          <a:xfrm>
            <a:off x="7735889" y="2676256"/>
            <a:ext cx="663643" cy="4308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Cloud</a:t>
            </a:r>
          </a:p>
          <a:p>
            <a:pPr algn="ctr"/>
            <a:r>
              <a:rPr lang="en-KR" sz="1100" dirty="0" err="1"/>
              <a:t>Formation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65646902-607D-E36B-D95B-37338ABF0996}"/>
              </a:ext>
            </a:extLst>
          </p:cNvPr>
          <p:cNvCxnSpPr>
            <a:cxnSpLocks/>
            <a:stCxn id="58" idx="1"/>
            <a:endCxn id="94" idx="1"/>
          </p:cNvCxnSpPr>
          <p:nvPr/>
        </p:nvCxnSpPr>
        <p:spPr>
          <a:xfrm rot="10800000" flipV="1">
            <a:off x="7839111" y="1472034"/>
            <a:ext cx="12700" cy="975622"/>
          </a:xfrm>
          <a:prstGeom prst="bentConnector3">
            <a:avLst>
              <a:gd name="adj1" fmla="val 1800000"/>
            </a:avLst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 type terraform&quot; Icon - Download for free – Iconduck">
            <a:extLst>
              <a:ext uri="{FF2B5EF4-FFF2-40B4-BE49-F238E27FC236}">
                <a16:creationId xmlns:a16="http://schemas.microsoft.com/office/drawing/2014/main" id="{CA803101-3FA5-3311-9D0F-9E185054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111" y="3205607"/>
            <a:ext cx="457197" cy="51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1ABC9A1-2A96-AA88-D151-C21F54F328E4}"/>
              </a:ext>
            </a:extLst>
          </p:cNvPr>
          <p:cNvSpPr txBox="1"/>
          <p:nvPr/>
        </p:nvSpPr>
        <p:spPr>
          <a:xfrm>
            <a:off x="7742304" y="3720020"/>
            <a:ext cx="650819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KR" sz="1100" dirty="0" err="1"/>
              <a:t>Terraform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B7EC2107-2D74-A1E5-C967-A6030122502F}"/>
              </a:ext>
            </a:extLst>
          </p:cNvPr>
          <p:cNvCxnSpPr>
            <a:cxnSpLocks/>
            <a:stCxn id="58" idx="1"/>
            <a:endCxn id="1026" idx="1"/>
          </p:cNvCxnSpPr>
          <p:nvPr/>
        </p:nvCxnSpPr>
        <p:spPr>
          <a:xfrm rot="10800000" flipV="1">
            <a:off x="7839111" y="1472034"/>
            <a:ext cx="12700" cy="1990680"/>
          </a:xfrm>
          <a:prstGeom prst="bentConnector3">
            <a:avLst>
              <a:gd name="adj1" fmla="val 1800000"/>
            </a:avLst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D453CF2D-73BE-CC95-629B-3F6635A0A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815" y="4638031"/>
            <a:ext cx="4359346" cy="1495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>
                <a:latin typeface="+mn-lt"/>
              </a:rPr>
              <a:t>추론을 수행하는</a:t>
            </a:r>
            <a:r>
              <a:rPr lang="en-US" altLang="ko-KR" sz="1800">
                <a:latin typeface="+mn-lt"/>
              </a:rPr>
              <a:t> Bedrock</a:t>
            </a:r>
            <a:r>
              <a:rPr lang="ko-KR" altLang="en-US" sz="1800">
                <a:latin typeface="+mn-lt"/>
              </a:rPr>
              <a:t> </a:t>
            </a:r>
            <a:r>
              <a:rPr lang="en-US" altLang="ko-KR" sz="1800">
                <a:latin typeface="+mn-lt"/>
              </a:rPr>
              <a:t>Endpoint</a:t>
            </a:r>
            <a:r>
              <a:rPr lang="ko-KR" altLang="en-US" sz="1800">
                <a:latin typeface="+mn-lt"/>
              </a:rPr>
              <a:t>는 </a:t>
            </a:r>
            <a:r>
              <a:rPr lang="en-US" altLang="ko-KR" sz="1800">
                <a:latin typeface="+mn-lt"/>
              </a:rPr>
              <a:t>VPC Endpoint</a:t>
            </a:r>
            <a:r>
              <a:rPr lang="ko-KR" altLang="en-US" sz="1800">
                <a:latin typeface="+mn-lt"/>
              </a:rPr>
              <a:t> 생성 필요</a:t>
            </a:r>
            <a:endParaRPr lang="en-US" altLang="ko-KR" sz="1800">
              <a:latin typeface="+mn-lt"/>
            </a:endParaRP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lt"/>
              </a:rPr>
              <a:t>Runtime Endpoint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lt"/>
              </a:rPr>
              <a:t>Agent Runtime Endpoint</a:t>
            </a:r>
          </a:p>
        </p:txBody>
      </p:sp>
    </p:spTree>
    <p:extLst>
      <p:ext uri="{BB962C8B-B14F-4D97-AF65-F5344CB8AC3E}">
        <p14:creationId xmlns:p14="http://schemas.microsoft.com/office/powerpoint/2010/main" val="337259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25981</TotalTime>
  <Words>742</Words>
  <Application>Microsoft Macintosh PowerPoint</Application>
  <PresentationFormat>Widescreen</PresentationFormat>
  <Paragraphs>252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Amazon Ember Display</vt:lpstr>
      <vt:lpstr>Arial</vt:lpstr>
      <vt:lpstr>Amazon Ember</vt:lpstr>
      <vt:lpstr>Lucida Console</vt:lpstr>
      <vt:lpstr>Wingdings</vt:lpstr>
      <vt:lpstr>AWS Confidential Dark</vt:lpstr>
      <vt:lpstr>Bedrock Multi-region Architecture</vt:lpstr>
      <vt:lpstr>Disable SSL Certificate Verification</vt:lpstr>
      <vt:lpstr>PowerPoint Presentation</vt:lpstr>
      <vt:lpstr>Amazon Bedrock Endpoint Access</vt:lpstr>
      <vt:lpstr>Agenda</vt:lpstr>
      <vt:lpstr>Bedrock Endpoints</vt:lpstr>
      <vt:lpstr>Bedrock Architecture</vt:lpstr>
      <vt:lpstr>Bedrock Endpoint</vt:lpstr>
      <vt:lpstr>Bedrock Architecture with Endpoints</vt:lpstr>
      <vt:lpstr>Bedrock VPC Endpoint Policy</vt:lpstr>
      <vt:lpstr>Bedrock Multi-region Architecture</vt:lpstr>
      <vt:lpstr>Why Multi-region ?</vt:lpstr>
      <vt:lpstr>Bedrock Multi-region Architecture</vt:lpstr>
      <vt:lpstr>Disable SSL Certificate Verification</vt:lpstr>
      <vt:lpstr>Q &amp; 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Kubo, Yuko</dc:creator>
  <cp:lastModifiedBy>Jungsub Shin</cp:lastModifiedBy>
  <cp:revision>2548</cp:revision>
  <dcterms:created xsi:type="dcterms:W3CDTF">2022-06-02T05:51:30Z</dcterms:created>
  <dcterms:modified xsi:type="dcterms:W3CDTF">2024-07-14T15:39:43Z</dcterms:modified>
</cp:coreProperties>
</file>